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68" r:id="rId2"/>
    <p:sldId id="503" r:id="rId3"/>
    <p:sldId id="500" r:id="rId4"/>
    <p:sldId id="505" r:id="rId5"/>
    <p:sldId id="504" r:id="rId6"/>
    <p:sldId id="429" r:id="rId7"/>
    <p:sldId id="498" r:id="rId8"/>
    <p:sldId id="501" r:id="rId9"/>
    <p:sldId id="502" r:id="rId10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B2C"/>
    <a:srgbClr val="0264C0"/>
    <a:srgbClr val="0087D2"/>
    <a:srgbClr val="03A4DC"/>
    <a:srgbClr val="1AC3E4"/>
    <a:srgbClr val="0FB2E0"/>
    <a:srgbClr val="0097D9"/>
    <a:srgbClr val="0076C9"/>
    <a:srgbClr val="0356B9"/>
    <a:srgbClr val="007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3" autoAdjust="0"/>
    <p:restoredTop sz="77738" autoAdjust="0"/>
  </p:normalViewPr>
  <p:slideViewPr>
    <p:cSldViewPr snapToGrid="0" showGuides="1">
      <p:cViewPr varScale="1">
        <p:scale>
          <a:sx n="36" d="100"/>
          <a:sy n="36" d="100"/>
        </p:scale>
        <p:origin x="1840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108" d="100"/>
          <a:sy n="108" d="100"/>
        </p:scale>
        <p:origin x="327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DCF6F-D47A-4251-A947-55C6E670AA80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863C0-3C0C-4227-829A-BB3F7A60F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CBC42-6563-49C0-9AB0-0B46679F5AB4}" type="datetimeFigureOut">
              <a:rPr lang="en-US" smtClean="0"/>
              <a:t>7/27/20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D579-49B2-4848-8B9E-FAC72A3B8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Köszönöm a lehetőséget, már azt hittem hogy nem fogok szóhoz jutni. </a:t>
            </a:r>
          </a:p>
          <a:p>
            <a:r>
              <a:rPr lang="hu-HU" dirty="0"/>
              <a:t>Egy hotelban vagy étteremben a legtöbbet a verbális képességeimmel tudnék segíteni. Főleg a vendégek tájékoztatásában, a gyakran feltett kérdések megválaszolásában.</a:t>
            </a:r>
          </a:p>
          <a:p>
            <a:r>
              <a:rPr lang="hu-HU" dirty="0"/>
              <a:t>Emellett egyszerűbb ügyeket is rám lehet bízni, mint egy bejelentkezést, foglalást, rendelések feladását. </a:t>
            </a:r>
          </a:p>
          <a:p>
            <a:r>
              <a:rPr lang="hu-HU" dirty="0"/>
              <a:t>Manapság más helyeken főleg a sablonos munkákat bízzák rám, mint az adatbevitel vagy a vendékekkel kérdőívek kitöltetése. </a:t>
            </a:r>
          </a:p>
          <a:p>
            <a:r>
              <a:rPr lang="hu-HU" dirty="0"/>
              <a:t>A kedvencem az összes közül a vendégek szórakoztatása, a legjobban a gyerekeket szeretem, mert velük könnyebb megtalálni a közös szót.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13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 userDrawn="1">
          <p15:clr>
            <a:srgbClr val="FBAE40"/>
          </p15:clr>
        </p15:guide>
        <p15:guide id="2" pos="14520" userDrawn="1">
          <p15:clr>
            <a:srgbClr val="FBAE40"/>
          </p15:clr>
        </p15:guide>
        <p15:guide id="3" orient="horz" pos="7800" userDrawn="1">
          <p15:clr>
            <a:srgbClr val="FBAE40"/>
          </p15:clr>
        </p15:guide>
        <p15:guide id="4" orient="horz" pos="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8679597" y="3734904"/>
            <a:ext cx="7039126" cy="5804453"/>
          </a:xfrm>
          <a:custGeom>
            <a:avLst/>
            <a:gdLst>
              <a:gd name="connsiteX0" fmla="*/ 0 w 7039126"/>
              <a:gd name="connsiteY0" fmla="*/ 0 h 5804453"/>
              <a:gd name="connsiteX1" fmla="*/ 7039126 w 7039126"/>
              <a:gd name="connsiteY1" fmla="*/ 0 h 5804453"/>
              <a:gd name="connsiteX2" fmla="*/ 7039126 w 7039126"/>
              <a:gd name="connsiteY2" fmla="*/ 5804453 h 5804453"/>
              <a:gd name="connsiteX3" fmla="*/ 0 w 7039126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9126" h="5804453">
                <a:moveTo>
                  <a:pt x="0" y="0"/>
                </a:moveTo>
                <a:lnTo>
                  <a:pt x="7039126" y="0"/>
                </a:lnTo>
                <a:lnTo>
                  <a:pt x="7039126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6011374" y="3734904"/>
            <a:ext cx="7039126" cy="5804453"/>
          </a:xfrm>
          <a:custGeom>
            <a:avLst/>
            <a:gdLst>
              <a:gd name="connsiteX0" fmla="*/ 0 w 7039126"/>
              <a:gd name="connsiteY0" fmla="*/ 0 h 5804453"/>
              <a:gd name="connsiteX1" fmla="*/ 7039126 w 7039126"/>
              <a:gd name="connsiteY1" fmla="*/ 0 h 5804453"/>
              <a:gd name="connsiteX2" fmla="*/ 7039126 w 7039126"/>
              <a:gd name="connsiteY2" fmla="*/ 5804453 h 5804453"/>
              <a:gd name="connsiteX3" fmla="*/ 0 w 7039126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9126" h="5804453">
                <a:moveTo>
                  <a:pt x="0" y="0"/>
                </a:moveTo>
                <a:lnTo>
                  <a:pt x="7039126" y="0"/>
                </a:lnTo>
                <a:lnTo>
                  <a:pt x="7039126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333500" y="3734904"/>
            <a:ext cx="7039126" cy="5804453"/>
          </a:xfrm>
          <a:custGeom>
            <a:avLst/>
            <a:gdLst>
              <a:gd name="connsiteX0" fmla="*/ 0 w 7039126"/>
              <a:gd name="connsiteY0" fmla="*/ 0 h 5804453"/>
              <a:gd name="connsiteX1" fmla="*/ 7039126 w 7039126"/>
              <a:gd name="connsiteY1" fmla="*/ 0 h 5804453"/>
              <a:gd name="connsiteX2" fmla="*/ 7039126 w 7039126"/>
              <a:gd name="connsiteY2" fmla="*/ 5804453 h 5804453"/>
              <a:gd name="connsiteX3" fmla="*/ 0 w 7039126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9126" h="5804453">
                <a:moveTo>
                  <a:pt x="0" y="0"/>
                </a:moveTo>
                <a:lnTo>
                  <a:pt x="7039126" y="0"/>
                </a:lnTo>
                <a:lnTo>
                  <a:pt x="7039126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82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1333500" y="3734904"/>
            <a:ext cx="5207276" cy="5804453"/>
          </a:xfrm>
          <a:custGeom>
            <a:avLst/>
            <a:gdLst>
              <a:gd name="connsiteX0" fmla="*/ 0 w 5429250"/>
              <a:gd name="connsiteY0" fmla="*/ 0 h 5804453"/>
              <a:gd name="connsiteX1" fmla="*/ 5429250 w 5429250"/>
              <a:gd name="connsiteY1" fmla="*/ 0 h 5804453"/>
              <a:gd name="connsiteX2" fmla="*/ 5429250 w 5429250"/>
              <a:gd name="connsiteY2" fmla="*/ 5804453 h 5804453"/>
              <a:gd name="connsiteX3" fmla="*/ 0 w 5429250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5804453">
                <a:moveTo>
                  <a:pt x="0" y="0"/>
                </a:moveTo>
                <a:lnTo>
                  <a:pt x="5429250" y="0"/>
                </a:lnTo>
                <a:lnTo>
                  <a:pt x="5429250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2"/>
          </p:nvPr>
        </p:nvSpPr>
        <p:spPr>
          <a:xfrm>
            <a:off x="6836741" y="3734904"/>
            <a:ext cx="5207276" cy="5804453"/>
          </a:xfrm>
          <a:custGeom>
            <a:avLst/>
            <a:gdLst>
              <a:gd name="connsiteX0" fmla="*/ 0 w 5429250"/>
              <a:gd name="connsiteY0" fmla="*/ 0 h 5804453"/>
              <a:gd name="connsiteX1" fmla="*/ 5429250 w 5429250"/>
              <a:gd name="connsiteY1" fmla="*/ 0 h 5804453"/>
              <a:gd name="connsiteX2" fmla="*/ 5429250 w 5429250"/>
              <a:gd name="connsiteY2" fmla="*/ 5804453 h 5804453"/>
              <a:gd name="connsiteX3" fmla="*/ 0 w 5429250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5804453">
                <a:moveTo>
                  <a:pt x="0" y="0"/>
                </a:moveTo>
                <a:lnTo>
                  <a:pt x="5429250" y="0"/>
                </a:lnTo>
                <a:lnTo>
                  <a:pt x="5429250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12339982" y="3734904"/>
            <a:ext cx="5207276" cy="5804453"/>
          </a:xfrm>
          <a:custGeom>
            <a:avLst/>
            <a:gdLst>
              <a:gd name="connsiteX0" fmla="*/ 0 w 5429250"/>
              <a:gd name="connsiteY0" fmla="*/ 0 h 5804453"/>
              <a:gd name="connsiteX1" fmla="*/ 5429250 w 5429250"/>
              <a:gd name="connsiteY1" fmla="*/ 0 h 5804453"/>
              <a:gd name="connsiteX2" fmla="*/ 5429250 w 5429250"/>
              <a:gd name="connsiteY2" fmla="*/ 5804453 h 5804453"/>
              <a:gd name="connsiteX3" fmla="*/ 0 w 5429250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5804453">
                <a:moveTo>
                  <a:pt x="0" y="0"/>
                </a:moveTo>
                <a:lnTo>
                  <a:pt x="5429250" y="0"/>
                </a:lnTo>
                <a:lnTo>
                  <a:pt x="5429250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17843224" y="3734904"/>
            <a:ext cx="5207276" cy="5804453"/>
          </a:xfrm>
          <a:custGeom>
            <a:avLst/>
            <a:gdLst>
              <a:gd name="connsiteX0" fmla="*/ 0 w 5429250"/>
              <a:gd name="connsiteY0" fmla="*/ 0 h 5804453"/>
              <a:gd name="connsiteX1" fmla="*/ 5429250 w 5429250"/>
              <a:gd name="connsiteY1" fmla="*/ 0 h 5804453"/>
              <a:gd name="connsiteX2" fmla="*/ 5429250 w 5429250"/>
              <a:gd name="connsiteY2" fmla="*/ 5804453 h 5804453"/>
              <a:gd name="connsiteX3" fmla="*/ 0 w 5429250"/>
              <a:gd name="connsiteY3" fmla="*/ 5804453 h 580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0" h="5804453">
                <a:moveTo>
                  <a:pt x="0" y="0"/>
                </a:moveTo>
                <a:lnTo>
                  <a:pt x="5429250" y="0"/>
                </a:lnTo>
                <a:lnTo>
                  <a:pt x="5429250" y="5804453"/>
                </a:lnTo>
                <a:lnTo>
                  <a:pt x="0" y="5804453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2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Freeform 23"/>
          <p:cNvSpPr>
            <a:spLocks/>
          </p:cNvSpPr>
          <p:nvPr userDrawn="1"/>
        </p:nvSpPr>
        <p:spPr bwMode="auto">
          <a:xfrm>
            <a:off x="13918978" y="6146788"/>
            <a:ext cx="721137" cy="1483188"/>
          </a:xfrm>
          <a:custGeom>
            <a:avLst/>
            <a:gdLst>
              <a:gd name="T0" fmla="*/ 286 w 362"/>
              <a:gd name="T1" fmla="*/ 745 h 745"/>
              <a:gd name="T2" fmla="*/ 362 w 362"/>
              <a:gd name="T3" fmla="*/ 745 h 745"/>
              <a:gd name="T4" fmla="*/ 53 w 362"/>
              <a:gd name="T5" fmla="*/ 0 h 745"/>
              <a:gd name="T6" fmla="*/ 0 w 362"/>
              <a:gd name="T7" fmla="*/ 54 h 745"/>
              <a:gd name="T8" fmla="*/ 286 w 362"/>
              <a:gd name="T9" fmla="*/ 745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2" h="745">
                <a:moveTo>
                  <a:pt x="286" y="745"/>
                </a:moveTo>
                <a:cubicBezTo>
                  <a:pt x="362" y="745"/>
                  <a:pt x="362" y="745"/>
                  <a:pt x="362" y="745"/>
                </a:cubicBezTo>
                <a:cubicBezTo>
                  <a:pt x="345" y="460"/>
                  <a:pt x="231" y="201"/>
                  <a:pt x="53" y="0"/>
                </a:cubicBezTo>
                <a:cubicBezTo>
                  <a:pt x="0" y="54"/>
                  <a:pt x="0" y="54"/>
                  <a:pt x="0" y="54"/>
                </a:cubicBezTo>
                <a:cubicBezTo>
                  <a:pt x="164" y="240"/>
                  <a:pt x="269" y="481"/>
                  <a:pt x="286" y="745"/>
                </a:cubicBez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4"/>
          <p:cNvSpPr>
            <a:spLocks/>
          </p:cNvSpPr>
          <p:nvPr userDrawn="1"/>
        </p:nvSpPr>
        <p:spPr bwMode="auto">
          <a:xfrm>
            <a:off x="10563903" y="5321658"/>
            <a:ext cx="3256195" cy="724546"/>
          </a:xfrm>
          <a:custGeom>
            <a:avLst/>
            <a:gdLst>
              <a:gd name="T0" fmla="*/ 818 w 1636"/>
              <a:gd name="T1" fmla="*/ 0 h 364"/>
              <a:gd name="T2" fmla="*/ 0 w 1636"/>
              <a:gd name="T3" fmla="*/ 311 h 364"/>
              <a:gd name="T4" fmla="*/ 54 w 1636"/>
              <a:gd name="T5" fmla="*/ 364 h 364"/>
              <a:gd name="T6" fmla="*/ 818 w 1636"/>
              <a:gd name="T7" fmla="*/ 76 h 364"/>
              <a:gd name="T8" fmla="*/ 1582 w 1636"/>
              <a:gd name="T9" fmla="*/ 364 h 364"/>
              <a:gd name="T10" fmla="*/ 1636 w 1636"/>
              <a:gd name="T11" fmla="*/ 311 h 364"/>
              <a:gd name="T12" fmla="*/ 818 w 1636"/>
              <a:gd name="T13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36" h="364">
                <a:moveTo>
                  <a:pt x="818" y="0"/>
                </a:moveTo>
                <a:cubicBezTo>
                  <a:pt x="504" y="0"/>
                  <a:pt x="218" y="117"/>
                  <a:pt x="0" y="311"/>
                </a:cubicBezTo>
                <a:cubicBezTo>
                  <a:pt x="54" y="364"/>
                  <a:pt x="54" y="364"/>
                  <a:pt x="54" y="364"/>
                </a:cubicBezTo>
                <a:cubicBezTo>
                  <a:pt x="258" y="185"/>
                  <a:pt x="525" y="76"/>
                  <a:pt x="818" y="76"/>
                </a:cubicBezTo>
                <a:cubicBezTo>
                  <a:pt x="1111" y="76"/>
                  <a:pt x="1378" y="185"/>
                  <a:pt x="1582" y="364"/>
                </a:cubicBezTo>
                <a:cubicBezTo>
                  <a:pt x="1636" y="311"/>
                  <a:pt x="1636" y="311"/>
                  <a:pt x="1636" y="311"/>
                </a:cubicBezTo>
                <a:cubicBezTo>
                  <a:pt x="1418" y="117"/>
                  <a:pt x="1132" y="0"/>
                  <a:pt x="818" y="0"/>
                </a:cubicBez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5"/>
          <p:cNvSpPr>
            <a:spLocks/>
          </p:cNvSpPr>
          <p:nvPr userDrawn="1"/>
        </p:nvSpPr>
        <p:spPr bwMode="auto">
          <a:xfrm>
            <a:off x="13918978" y="7919794"/>
            <a:ext cx="721137" cy="1483188"/>
          </a:xfrm>
          <a:custGeom>
            <a:avLst/>
            <a:gdLst>
              <a:gd name="T0" fmla="*/ 0 w 362"/>
              <a:gd name="T1" fmla="*/ 691 h 745"/>
              <a:gd name="T2" fmla="*/ 53 w 362"/>
              <a:gd name="T3" fmla="*/ 745 h 745"/>
              <a:gd name="T4" fmla="*/ 362 w 362"/>
              <a:gd name="T5" fmla="*/ 0 h 745"/>
              <a:gd name="T6" fmla="*/ 286 w 362"/>
              <a:gd name="T7" fmla="*/ 0 h 745"/>
              <a:gd name="T8" fmla="*/ 0 w 362"/>
              <a:gd name="T9" fmla="*/ 691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2" h="745">
                <a:moveTo>
                  <a:pt x="0" y="691"/>
                </a:moveTo>
                <a:cubicBezTo>
                  <a:pt x="53" y="745"/>
                  <a:pt x="53" y="745"/>
                  <a:pt x="53" y="745"/>
                </a:cubicBezTo>
                <a:cubicBezTo>
                  <a:pt x="231" y="544"/>
                  <a:pt x="345" y="285"/>
                  <a:pt x="362" y="0"/>
                </a:cubicBezTo>
                <a:cubicBezTo>
                  <a:pt x="286" y="0"/>
                  <a:pt x="286" y="0"/>
                  <a:pt x="286" y="0"/>
                </a:cubicBezTo>
                <a:cubicBezTo>
                  <a:pt x="269" y="264"/>
                  <a:pt x="164" y="505"/>
                  <a:pt x="0" y="691"/>
                </a:cubicBez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6"/>
          <p:cNvSpPr>
            <a:spLocks/>
          </p:cNvSpPr>
          <p:nvPr userDrawn="1"/>
        </p:nvSpPr>
        <p:spPr bwMode="auto">
          <a:xfrm>
            <a:off x="9743887" y="6146788"/>
            <a:ext cx="721137" cy="1483188"/>
          </a:xfrm>
          <a:custGeom>
            <a:avLst/>
            <a:gdLst>
              <a:gd name="T0" fmla="*/ 362 w 362"/>
              <a:gd name="T1" fmla="*/ 54 h 745"/>
              <a:gd name="T2" fmla="*/ 309 w 362"/>
              <a:gd name="T3" fmla="*/ 0 h 745"/>
              <a:gd name="T4" fmla="*/ 0 w 362"/>
              <a:gd name="T5" fmla="*/ 745 h 745"/>
              <a:gd name="T6" fmla="*/ 76 w 362"/>
              <a:gd name="T7" fmla="*/ 745 h 745"/>
              <a:gd name="T8" fmla="*/ 362 w 362"/>
              <a:gd name="T9" fmla="*/ 54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2" h="745">
                <a:moveTo>
                  <a:pt x="362" y="54"/>
                </a:moveTo>
                <a:cubicBezTo>
                  <a:pt x="309" y="0"/>
                  <a:pt x="309" y="0"/>
                  <a:pt x="309" y="0"/>
                </a:cubicBezTo>
                <a:cubicBezTo>
                  <a:pt x="131" y="201"/>
                  <a:pt x="17" y="460"/>
                  <a:pt x="0" y="745"/>
                </a:cubicBezTo>
                <a:cubicBezTo>
                  <a:pt x="76" y="745"/>
                  <a:pt x="76" y="745"/>
                  <a:pt x="76" y="745"/>
                </a:cubicBezTo>
                <a:cubicBezTo>
                  <a:pt x="93" y="481"/>
                  <a:pt x="198" y="240"/>
                  <a:pt x="362" y="54"/>
                </a:cubicBez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8"/>
          <p:cNvSpPr>
            <a:spLocks/>
          </p:cNvSpPr>
          <p:nvPr userDrawn="1"/>
        </p:nvSpPr>
        <p:spPr bwMode="auto">
          <a:xfrm>
            <a:off x="9743887" y="7919794"/>
            <a:ext cx="721137" cy="1483188"/>
          </a:xfrm>
          <a:custGeom>
            <a:avLst/>
            <a:gdLst>
              <a:gd name="T0" fmla="*/ 76 w 362"/>
              <a:gd name="T1" fmla="*/ 0 h 745"/>
              <a:gd name="T2" fmla="*/ 0 w 362"/>
              <a:gd name="T3" fmla="*/ 0 h 745"/>
              <a:gd name="T4" fmla="*/ 309 w 362"/>
              <a:gd name="T5" fmla="*/ 745 h 745"/>
              <a:gd name="T6" fmla="*/ 362 w 362"/>
              <a:gd name="T7" fmla="*/ 691 h 745"/>
              <a:gd name="T8" fmla="*/ 76 w 362"/>
              <a:gd name="T9" fmla="*/ 0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2" h="745">
                <a:moveTo>
                  <a:pt x="76" y="0"/>
                </a:moveTo>
                <a:cubicBezTo>
                  <a:pt x="0" y="0"/>
                  <a:pt x="0" y="0"/>
                  <a:pt x="0" y="0"/>
                </a:cubicBezTo>
                <a:cubicBezTo>
                  <a:pt x="17" y="285"/>
                  <a:pt x="131" y="544"/>
                  <a:pt x="309" y="745"/>
                </a:cubicBezTo>
                <a:cubicBezTo>
                  <a:pt x="362" y="691"/>
                  <a:pt x="362" y="691"/>
                  <a:pt x="362" y="691"/>
                </a:cubicBezTo>
                <a:cubicBezTo>
                  <a:pt x="198" y="505"/>
                  <a:pt x="93" y="264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10328639" y="5911524"/>
            <a:ext cx="369945" cy="369945"/>
          </a:xfrm>
          <a:custGeom>
            <a:avLst/>
            <a:gdLst>
              <a:gd name="T0" fmla="*/ 153 w 186"/>
              <a:gd name="T1" fmla="*/ 153 h 186"/>
              <a:gd name="T2" fmla="*/ 33 w 186"/>
              <a:gd name="T3" fmla="*/ 153 h 186"/>
              <a:gd name="T4" fmla="*/ 33 w 186"/>
              <a:gd name="T5" fmla="*/ 33 h 186"/>
              <a:gd name="T6" fmla="*/ 153 w 186"/>
              <a:gd name="T7" fmla="*/ 33 h 186"/>
              <a:gd name="T8" fmla="*/ 153 w 186"/>
              <a:gd name="T9" fmla="*/ 15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186">
                <a:moveTo>
                  <a:pt x="153" y="153"/>
                </a:moveTo>
                <a:cubicBezTo>
                  <a:pt x="120" y="186"/>
                  <a:pt x="66" y="186"/>
                  <a:pt x="33" y="153"/>
                </a:cubicBezTo>
                <a:cubicBezTo>
                  <a:pt x="0" y="120"/>
                  <a:pt x="0" y="66"/>
                  <a:pt x="33" y="33"/>
                </a:cubicBezTo>
                <a:cubicBezTo>
                  <a:pt x="66" y="0"/>
                  <a:pt x="120" y="0"/>
                  <a:pt x="153" y="33"/>
                </a:cubicBezTo>
                <a:cubicBezTo>
                  <a:pt x="186" y="66"/>
                  <a:pt x="186" y="120"/>
                  <a:pt x="153" y="153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2"/>
          <p:cNvSpPr>
            <a:spLocks/>
          </p:cNvSpPr>
          <p:nvPr userDrawn="1"/>
        </p:nvSpPr>
        <p:spPr bwMode="auto">
          <a:xfrm>
            <a:off x="13685418" y="9268301"/>
            <a:ext cx="369945" cy="369945"/>
          </a:xfrm>
          <a:custGeom>
            <a:avLst/>
            <a:gdLst>
              <a:gd name="T0" fmla="*/ 153 w 186"/>
              <a:gd name="T1" fmla="*/ 153 h 186"/>
              <a:gd name="T2" fmla="*/ 33 w 186"/>
              <a:gd name="T3" fmla="*/ 153 h 186"/>
              <a:gd name="T4" fmla="*/ 33 w 186"/>
              <a:gd name="T5" fmla="*/ 33 h 186"/>
              <a:gd name="T6" fmla="*/ 153 w 186"/>
              <a:gd name="T7" fmla="*/ 33 h 186"/>
              <a:gd name="T8" fmla="*/ 153 w 186"/>
              <a:gd name="T9" fmla="*/ 15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186">
                <a:moveTo>
                  <a:pt x="153" y="153"/>
                </a:moveTo>
                <a:cubicBezTo>
                  <a:pt x="120" y="186"/>
                  <a:pt x="66" y="186"/>
                  <a:pt x="33" y="153"/>
                </a:cubicBezTo>
                <a:cubicBezTo>
                  <a:pt x="0" y="120"/>
                  <a:pt x="0" y="66"/>
                  <a:pt x="33" y="33"/>
                </a:cubicBezTo>
                <a:cubicBezTo>
                  <a:pt x="66" y="0"/>
                  <a:pt x="120" y="0"/>
                  <a:pt x="153" y="33"/>
                </a:cubicBezTo>
                <a:cubicBezTo>
                  <a:pt x="186" y="66"/>
                  <a:pt x="186" y="120"/>
                  <a:pt x="153" y="153"/>
                </a:cubicBez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 userDrawn="1"/>
        </p:nvSpPr>
        <p:spPr bwMode="auto">
          <a:xfrm>
            <a:off x="10004724" y="5587609"/>
            <a:ext cx="429613" cy="429613"/>
          </a:xfrm>
          <a:custGeom>
            <a:avLst/>
            <a:gdLst>
              <a:gd name="T0" fmla="*/ 0 w 252"/>
              <a:gd name="T1" fmla="*/ 37 h 252"/>
              <a:gd name="T2" fmla="*/ 216 w 252"/>
              <a:gd name="T3" fmla="*/ 252 h 252"/>
              <a:gd name="T4" fmla="*/ 252 w 252"/>
              <a:gd name="T5" fmla="*/ 216 h 252"/>
              <a:gd name="T6" fmla="*/ 37 w 252"/>
              <a:gd name="T7" fmla="*/ 0 h 252"/>
              <a:gd name="T8" fmla="*/ 0 w 252"/>
              <a:gd name="T9" fmla="*/ 37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252">
                <a:moveTo>
                  <a:pt x="0" y="37"/>
                </a:moveTo>
                <a:lnTo>
                  <a:pt x="216" y="252"/>
                </a:lnTo>
                <a:lnTo>
                  <a:pt x="252" y="216"/>
                </a:lnTo>
                <a:lnTo>
                  <a:pt x="37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4"/>
          <p:cNvSpPr>
            <a:spLocks/>
          </p:cNvSpPr>
          <p:nvPr userDrawn="1"/>
        </p:nvSpPr>
        <p:spPr bwMode="auto">
          <a:xfrm>
            <a:off x="13949665" y="9532548"/>
            <a:ext cx="429613" cy="429613"/>
          </a:xfrm>
          <a:custGeom>
            <a:avLst/>
            <a:gdLst>
              <a:gd name="T0" fmla="*/ 0 w 252"/>
              <a:gd name="T1" fmla="*/ 36 h 252"/>
              <a:gd name="T2" fmla="*/ 215 w 252"/>
              <a:gd name="T3" fmla="*/ 252 h 252"/>
              <a:gd name="T4" fmla="*/ 252 w 252"/>
              <a:gd name="T5" fmla="*/ 215 h 252"/>
              <a:gd name="T6" fmla="*/ 36 w 252"/>
              <a:gd name="T7" fmla="*/ 0 h 252"/>
              <a:gd name="T8" fmla="*/ 0 w 252"/>
              <a:gd name="T9" fmla="*/ 36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252">
                <a:moveTo>
                  <a:pt x="0" y="36"/>
                </a:moveTo>
                <a:lnTo>
                  <a:pt x="215" y="252"/>
                </a:lnTo>
                <a:lnTo>
                  <a:pt x="252" y="215"/>
                </a:lnTo>
                <a:lnTo>
                  <a:pt x="36" y="0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 userDrawn="1"/>
        </p:nvSpPr>
        <p:spPr bwMode="auto">
          <a:xfrm>
            <a:off x="9650123" y="7606108"/>
            <a:ext cx="337553" cy="337553"/>
          </a:xfrm>
          <a:prstGeom prst="ellipse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 userDrawn="1"/>
        </p:nvSpPr>
        <p:spPr bwMode="auto">
          <a:xfrm>
            <a:off x="14396326" y="7606108"/>
            <a:ext cx="337553" cy="337553"/>
          </a:xfrm>
          <a:prstGeom prst="ellipse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9143792" y="7730559"/>
            <a:ext cx="518264" cy="88650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 userDrawn="1"/>
        </p:nvSpPr>
        <p:spPr bwMode="auto">
          <a:xfrm>
            <a:off x="14721945" y="7730559"/>
            <a:ext cx="518264" cy="88650"/>
          </a:xfrm>
          <a:prstGeom prst="rect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9"/>
          <p:cNvSpPr>
            <a:spLocks/>
          </p:cNvSpPr>
          <p:nvPr userDrawn="1"/>
        </p:nvSpPr>
        <p:spPr bwMode="auto">
          <a:xfrm>
            <a:off x="10328639" y="9268301"/>
            <a:ext cx="369945" cy="369945"/>
          </a:xfrm>
          <a:custGeom>
            <a:avLst/>
            <a:gdLst>
              <a:gd name="T0" fmla="*/ 153 w 186"/>
              <a:gd name="T1" fmla="*/ 33 h 186"/>
              <a:gd name="T2" fmla="*/ 153 w 186"/>
              <a:gd name="T3" fmla="*/ 153 h 186"/>
              <a:gd name="T4" fmla="*/ 33 w 186"/>
              <a:gd name="T5" fmla="*/ 153 h 186"/>
              <a:gd name="T6" fmla="*/ 33 w 186"/>
              <a:gd name="T7" fmla="*/ 33 h 186"/>
              <a:gd name="T8" fmla="*/ 153 w 186"/>
              <a:gd name="T9" fmla="*/ 3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186">
                <a:moveTo>
                  <a:pt x="153" y="33"/>
                </a:moveTo>
                <a:cubicBezTo>
                  <a:pt x="186" y="66"/>
                  <a:pt x="186" y="120"/>
                  <a:pt x="153" y="153"/>
                </a:cubicBezTo>
                <a:cubicBezTo>
                  <a:pt x="120" y="186"/>
                  <a:pt x="66" y="186"/>
                  <a:pt x="33" y="153"/>
                </a:cubicBezTo>
                <a:cubicBezTo>
                  <a:pt x="0" y="120"/>
                  <a:pt x="0" y="66"/>
                  <a:pt x="33" y="33"/>
                </a:cubicBezTo>
                <a:cubicBezTo>
                  <a:pt x="66" y="0"/>
                  <a:pt x="120" y="0"/>
                  <a:pt x="153" y="33"/>
                </a:cubicBez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0"/>
          <p:cNvSpPr>
            <a:spLocks/>
          </p:cNvSpPr>
          <p:nvPr userDrawn="1"/>
        </p:nvSpPr>
        <p:spPr bwMode="auto">
          <a:xfrm>
            <a:off x="13685418" y="5911524"/>
            <a:ext cx="369945" cy="369945"/>
          </a:xfrm>
          <a:custGeom>
            <a:avLst/>
            <a:gdLst>
              <a:gd name="T0" fmla="*/ 153 w 186"/>
              <a:gd name="T1" fmla="*/ 33 h 186"/>
              <a:gd name="T2" fmla="*/ 153 w 186"/>
              <a:gd name="T3" fmla="*/ 153 h 186"/>
              <a:gd name="T4" fmla="*/ 33 w 186"/>
              <a:gd name="T5" fmla="*/ 153 h 186"/>
              <a:gd name="T6" fmla="*/ 33 w 186"/>
              <a:gd name="T7" fmla="*/ 33 h 186"/>
              <a:gd name="T8" fmla="*/ 153 w 186"/>
              <a:gd name="T9" fmla="*/ 3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186">
                <a:moveTo>
                  <a:pt x="153" y="33"/>
                </a:moveTo>
                <a:cubicBezTo>
                  <a:pt x="186" y="66"/>
                  <a:pt x="186" y="120"/>
                  <a:pt x="153" y="153"/>
                </a:cubicBezTo>
                <a:cubicBezTo>
                  <a:pt x="120" y="186"/>
                  <a:pt x="66" y="186"/>
                  <a:pt x="33" y="153"/>
                </a:cubicBezTo>
                <a:cubicBezTo>
                  <a:pt x="0" y="120"/>
                  <a:pt x="0" y="66"/>
                  <a:pt x="33" y="33"/>
                </a:cubicBezTo>
                <a:cubicBezTo>
                  <a:pt x="66" y="0"/>
                  <a:pt x="120" y="0"/>
                  <a:pt x="153" y="33"/>
                </a:cubicBez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1"/>
          <p:cNvSpPr>
            <a:spLocks/>
          </p:cNvSpPr>
          <p:nvPr userDrawn="1"/>
        </p:nvSpPr>
        <p:spPr bwMode="auto">
          <a:xfrm>
            <a:off x="10004724" y="9532548"/>
            <a:ext cx="429613" cy="429613"/>
          </a:xfrm>
          <a:custGeom>
            <a:avLst/>
            <a:gdLst>
              <a:gd name="T0" fmla="*/ 37 w 252"/>
              <a:gd name="T1" fmla="*/ 252 h 252"/>
              <a:gd name="T2" fmla="*/ 252 w 252"/>
              <a:gd name="T3" fmla="*/ 36 h 252"/>
              <a:gd name="T4" fmla="*/ 216 w 252"/>
              <a:gd name="T5" fmla="*/ 0 h 252"/>
              <a:gd name="T6" fmla="*/ 0 w 252"/>
              <a:gd name="T7" fmla="*/ 215 h 252"/>
              <a:gd name="T8" fmla="*/ 37 w 252"/>
              <a:gd name="T9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252">
                <a:moveTo>
                  <a:pt x="37" y="252"/>
                </a:moveTo>
                <a:lnTo>
                  <a:pt x="252" y="36"/>
                </a:lnTo>
                <a:lnTo>
                  <a:pt x="216" y="0"/>
                </a:lnTo>
                <a:lnTo>
                  <a:pt x="0" y="215"/>
                </a:lnTo>
                <a:lnTo>
                  <a:pt x="37" y="252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2"/>
          <p:cNvSpPr>
            <a:spLocks/>
          </p:cNvSpPr>
          <p:nvPr userDrawn="1"/>
        </p:nvSpPr>
        <p:spPr bwMode="auto">
          <a:xfrm>
            <a:off x="13949665" y="5587609"/>
            <a:ext cx="429613" cy="429613"/>
          </a:xfrm>
          <a:custGeom>
            <a:avLst/>
            <a:gdLst>
              <a:gd name="T0" fmla="*/ 36 w 252"/>
              <a:gd name="T1" fmla="*/ 252 h 252"/>
              <a:gd name="T2" fmla="*/ 252 w 252"/>
              <a:gd name="T3" fmla="*/ 37 h 252"/>
              <a:gd name="T4" fmla="*/ 215 w 252"/>
              <a:gd name="T5" fmla="*/ 0 h 252"/>
              <a:gd name="T6" fmla="*/ 0 w 252"/>
              <a:gd name="T7" fmla="*/ 216 h 252"/>
              <a:gd name="T8" fmla="*/ 36 w 252"/>
              <a:gd name="T9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252">
                <a:moveTo>
                  <a:pt x="36" y="252"/>
                </a:moveTo>
                <a:lnTo>
                  <a:pt x="252" y="37"/>
                </a:lnTo>
                <a:lnTo>
                  <a:pt x="215" y="0"/>
                </a:lnTo>
                <a:lnTo>
                  <a:pt x="0" y="216"/>
                </a:lnTo>
                <a:lnTo>
                  <a:pt x="36" y="252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5"/>
          <p:cNvSpPr>
            <a:spLocks noChangeArrowheads="1"/>
          </p:cNvSpPr>
          <p:nvPr userDrawn="1"/>
        </p:nvSpPr>
        <p:spPr bwMode="auto">
          <a:xfrm>
            <a:off x="7926555" y="3567404"/>
            <a:ext cx="2482210" cy="2483914"/>
          </a:xfrm>
          <a:prstGeom prst="ellipse">
            <a:avLst/>
          </a:pr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6"/>
          <p:cNvSpPr>
            <a:spLocks noChangeArrowheads="1"/>
          </p:cNvSpPr>
          <p:nvPr userDrawn="1"/>
        </p:nvSpPr>
        <p:spPr bwMode="auto">
          <a:xfrm>
            <a:off x="13975236" y="3567404"/>
            <a:ext cx="2482210" cy="2483914"/>
          </a:xfrm>
          <a:prstGeom prst="ellipse">
            <a:avLst/>
          </a:prstGeom>
          <a:solidFill>
            <a:schemeClr val="accent1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7"/>
          <p:cNvSpPr>
            <a:spLocks noChangeArrowheads="1"/>
          </p:cNvSpPr>
          <p:nvPr userDrawn="1"/>
        </p:nvSpPr>
        <p:spPr bwMode="auto">
          <a:xfrm>
            <a:off x="7926555" y="9498452"/>
            <a:ext cx="2482210" cy="2483914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8"/>
          <p:cNvSpPr>
            <a:spLocks noChangeArrowheads="1"/>
          </p:cNvSpPr>
          <p:nvPr userDrawn="1"/>
        </p:nvSpPr>
        <p:spPr bwMode="auto">
          <a:xfrm>
            <a:off x="13975236" y="9498452"/>
            <a:ext cx="2482210" cy="2483914"/>
          </a:xfrm>
          <a:prstGeom prst="ellipse">
            <a:avLst/>
          </a:prstGeom>
          <a:solidFill>
            <a:schemeClr val="accent3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9"/>
          <p:cNvSpPr>
            <a:spLocks noChangeArrowheads="1"/>
          </p:cNvSpPr>
          <p:nvPr userDrawn="1"/>
        </p:nvSpPr>
        <p:spPr bwMode="auto">
          <a:xfrm>
            <a:off x="15228275" y="6532076"/>
            <a:ext cx="2482210" cy="2485619"/>
          </a:xfrm>
          <a:prstGeom prst="ellipse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10"/>
          <p:cNvSpPr>
            <a:spLocks noChangeArrowheads="1"/>
          </p:cNvSpPr>
          <p:nvPr userDrawn="1"/>
        </p:nvSpPr>
        <p:spPr bwMode="auto">
          <a:xfrm>
            <a:off x="6673517" y="6532076"/>
            <a:ext cx="2482210" cy="2485619"/>
          </a:xfrm>
          <a:prstGeom prst="ellipse">
            <a:avLst/>
          </a:prstGeom>
          <a:solidFill>
            <a:schemeClr val="accent2"/>
          </a:soli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2"/>
          </p:nvPr>
        </p:nvSpPr>
        <p:spPr>
          <a:xfrm>
            <a:off x="8090682" y="3731643"/>
            <a:ext cx="2153956" cy="2155436"/>
          </a:xfrm>
          <a:custGeom>
            <a:avLst/>
            <a:gdLst>
              <a:gd name="connsiteX0" fmla="*/ 998588 w 1997176"/>
              <a:gd name="connsiteY0" fmla="*/ 0 h 1998548"/>
              <a:gd name="connsiteX1" fmla="*/ 1997176 w 1997176"/>
              <a:gd name="connsiteY1" fmla="*/ 999274 h 1998548"/>
              <a:gd name="connsiteX2" fmla="*/ 998588 w 1997176"/>
              <a:gd name="connsiteY2" fmla="*/ 1998548 h 1998548"/>
              <a:gd name="connsiteX3" fmla="*/ 0 w 1997176"/>
              <a:gd name="connsiteY3" fmla="*/ 999274 h 1998548"/>
              <a:gd name="connsiteX4" fmla="*/ 998588 w 1997176"/>
              <a:gd name="connsiteY4" fmla="*/ 0 h 199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76" h="1998548">
                <a:moveTo>
                  <a:pt x="998588" y="0"/>
                </a:moveTo>
                <a:cubicBezTo>
                  <a:pt x="1550093" y="0"/>
                  <a:pt x="1997176" y="447390"/>
                  <a:pt x="1997176" y="999274"/>
                </a:cubicBezTo>
                <a:cubicBezTo>
                  <a:pt x="1997176" y="1551158"/>
                  <a:pt x="1550093" y="1998548"/>
                  <a:pt x="998588" y="1998548"/>
                </a:cubicBezTo>
                <a:cubicBezTo>
                  <a:pt x="447083" y="1998548"/>
                  <a:pt x="0" y="1551158"/>
                  <a:pt x="0" y="999274"/>
                </a:cubicBezTo>
                <a:cubicBezTo>
                  <a:pt x="0" y="447390"/>
                  <a:pt x="447083" y="0"/>
                  <a:pt x="9985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3"/>
          </p:nvPr>
        </p:nvSpPr>
        <p:spPr>
          <a:xfrm>
            <a:off x="6837644" y="6696428"/>
            <a:ext cx="2153956" cy="2156914"/>
          </a:xfrm>
          <a:custGeom>
            <a:avLst/>
            <a:gdLst>
              <a:gd name="connsiteX0" fmla="*/ 998588 w 1997176"/>
              <a:gd name="connsiteY0" fmla="*/ 0 h 1999918"/>
              <a:gd name="connsiteX1" fmla="*/ 1997176 w 1997176"/>
              <a:gd name="connsiteY1" fmla="*/ 999959 h 1999918"/>
              <a:gd name="connsiteX2" fmla="*/ 998588 w 1997176"/>
              <a:gd name="connsiteY2" fmla="*/ 1999918 h 1999918"/>
              <a:gd name="connsiteX3" fmla="*/ 0 w 1997176"/>
              <a:gd name="connsiteY3" fmla="*/ 999959 h 1999918"/>
              <a:gd name="connsiteX4" fmla="*/ 998588 w 1997176"/>
              <a:gd name="connsiteY4" fmla="*/ 0 h 199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76" h="1999918">
                <a:moveTo>
                  <a:pt x="998588" y="0"/>
                </a:moveTo>
                <a:cubicBezTo>
                  <a:pt x="1550093" y="0"/>
                  <a:pt x="1997176" y="447697"/>
                  <a:pt x="1997176" y="999959"/>
                </a:cubicBezTo>
                <a:cubicBezTo>
                  <a:pt x="1997176" y="1552221"/>
                  <a:pt x="1550093" y="1999918"/>
                  <a:pt x="998588" y="1999918"/>
                </a:cubicBezTo>
                <a:cubicBezTo>
                  <a:pt x="447083" y="1999918"/>
                  <a:pt x="0" y="1552221"/>
                  <a:pt x="0" y="999959"/>
                </a:cubicBezTo>
                <a:cubicBezTo>
                  <a:pt x="0" y="447697"/>
                  <a:pt x="447083" y="0"/>
                  <a:pt x="9985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4"/>
          </p:nvPr>
        </p:nvSpPr>
        <p:spPr>
          <a:xfrm>
            <a:off x="8090682" y="9662691"/>
            <a:ext cx="2153956" cy="2155436"/>
          </a:xfrm>
          <a:custGeom>
            <a:avLst/>
            <a:gdLst>
              <a:gd name="connsiteX0" fmla="*/ 998588 w 1997176"/>
              <a:gd name="connsiteY0" fmla="*/ 0 h 1998548"/>
              <a:gd name="connsiteX1" fmla="*/ 1997176 w 1997176"/>
              <a:gd name="connsiteY1" fmla="*/ 999274 h 1998548"/>
              <a:gd name="connsiteX2" fmla="*/ 998588 w 1997176"/>
              <a:gd name="connsiteY2" fmla="*/ 1998548 h 1998548"/>
              <a:gd name="connsiteX3" fmla="*/ 0 w 1997176"/>
              <a:gd name="connsiteY3" fmla="*/ 999274 h 1998548"/>
              <a:gd name="connsiteX4" fmla="*/ 998588 w 1997176"/>
              <a:gd name="connsiteY4" fmla="*/ 0 h 199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76" h="1998548">
                <a:moveTo>
                  <a:pt x="998588" y="0"/>
                </a:moveTo>
                <a:cubicBezTo>
                  <a:pt x="1550093" y="0"/>
                  <a:pt x="1997176" y="447390"/>
                  <a:pt x="1997176" y="999274"/>
                </a:cubicBezTo>
                <a:cubicBezTo>
                  <a:pt x="1997176" y="1551158"/>
                  <a:pt x="1550093" y="1998548"/>
                  <a:pt x="998588" y="1998548"/>
                </a:cubicBezTo>
                <a:cubicBezTo>
                  <a:pt x="447083" y="1998548"/>
                  <a:pt x="0" y="1551158"/>
                  <a:pt x="0" y="999274"/>
                </a:cubicBezTo>
                <a:cubicBezTo>
                  <a:pt x="0" y="447390"/>
                  <a:pt x="447083" y="0"/>
                  <a:pt x="9985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5"/>
          </p:nvPr>
        </p:nvSpPr>
        <p:spPr>
          <a:xfrm>
            <a:off x="14139363" y="9662691"/>
            <a:ext cx="2153956" cy="2155436"/>
          </a:xfrm>
          <a:custGeom>
            <a:avLst/>
            <a:gdLst>
              <a:gd name="connsiteX0" fmla="*/ 998588 w 1997176"/>
              <a:gd name="connsiteY0" fmla="*/ 0 h 1998548"/>
              <a:gd name="connsiteX1" fmla="*/ 1997176 w 1997176"/>
              <a:gd name="connsiteY1" fmla="*/ 999274 h 1998548"/>
              <a:gd name="connsiteX2" fmla="*/ 998588 w 1997176"/>
              <a:gd name="connsiteY2" fmla="*/ 1998548 h 1998548"/>
              <a:gd name="connsiteX3" fmla="*/ 0 w 1997176"/>
              <a:gd name="connsiteY3" fmla="*/ 999274 h 1998548"/>
              <a:gd name="connsiteX4" fmla="*/ 998588 w 1997176"/>
              <a:gd name="connsiteY4" fmla="*/ 0 h 199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76" h="1998548">
                <a:moveTo>
                  <a:pt x="998588" y="0"/>
                </a:moveTo>
                <a:cubicBezTo>
                  <a:pt x="1550093" y="0"/>
                  <a:pt x="1997176" y="447390"/>
                  <a:pt x="1997176" y="999274"/>
                </a:cubicBezTo>
                <a:cubicBezTo>
                  <a:pt x="1997176" y="1551158"/>
                  <a:pt x="1550093" y="1998548"/>
                  <a:pt x="998588" y="1998548"/>
                </a:cubicBezTo>
                <a:cubicBezTo>
                  <a:pt x="447083" y="1998548"/>
                  <a:pt x="0" y="1551158"/>
                  <a:pt x="0" y="999274"/>
                </a:cubicBezTo>
                <a:cubicBezTo>
                  <a:pt x="0" y="447390"/>
                  <a:pt x="447083" y="0"/>
                  <a:pt x="9985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6"/>
          </p:nvPr>
        </p:nvSpPr>
        <p:spPr>
          <a:xfrm>
            <a:off x="15392402" y="6696428"/>
            <a:ext cx="2153956" cy="2156914"/>
          </a:xfrm>
          <a:custGeom>
            <a:avLst/>
            <a:gdLst>
              <a:gd name="connsiteX0" fmla="*/ 998588 w 1997176"/>
              <a:gd name="connsiteY0" fmla="*/ 0 h 1999918"/>
              <a:gd name="connsiteX1" fmla="*/ 1997176 w 1997176"/>
              <a:gd name="connsiteY1" fmla="*/ 999959 h 1999918"/>
              <a:gd name="connsiteX2" fmla="*/ 998588 w 1997176"/>
              <a:gd name="connsiteY2" fmla="*/ 1999918 h 1999918"/>
              <a:gd name="connsiteX3" fmla="*/ 0 w 1997176"/>
              <a:gd name="connsiteY3" fmla="*/ 999959 h 1999918"/>
              <a:gd name="connsiteX4" fmla="*/ 998588 w 1997176"/>
              <a:gd name="connsiteY4" fmla="*/ 0 h 199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76" h="1999918">
                <a:moveTo>
                  <a:pt x="998588" y="0"/>
                </a:moveTo>
                <a:cubicBezTo>
                  <a:pt x="1550093" y="0"/>
                  <a:pt x="1997176" y="447697"/>
                  <a:pt x="1997176" y="999959"/>
                </a:cubicBezTo>
                <a:cubicBezTo>
                  <a:pt x="1997176" y="1552221"/>
                  <a:pt x="1550093" y="1999918"/>
                  <a:pt x="998588" y="1999918"/>
                </a:cubicBezTo>
                <a:cubicBezTo>
                  <a:pt x="447083" y="1999918"/>
                  <a:pt x="0" y="1552221"/>
                  <a:pt x="0" y="999959"/>
                </a:cubicBezTo>
                <a:cubicBezTo>
                  <a:pt x="0" y="447697"/>
                  <a:pt x="447083" y="0"/>
                  <a:pt x="9985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7"/>
          </p:nvPr>
        </p:nvSpPr>
        <p:spPr>
          <a:xfrm>
            <a:off x="14139363" y="3731643"/>
            <a:ext cx="2153956" cy="2155436"/>
          </a:xfrm>
          <a:custGeom>
            <a:avLst/>
            <a:gdLst>
              <a:gd name="connsiteX0" fmla="*/ 998588 w 1997176"/>
              <a:gd name="connsiteY0" fmla="*/ 0 h 1998548"/>
              <a:gd name="connsiteX1" fmla="*/ 1997176 w 1997176"/>
              <a:gd name="connsiteY1" fmla="*/ 999274 h 1998548"/>
              <a:gd name="connsiteX2" fmla="*/ 998588 w 1997176"/>
              <a:gd name="connsiteY2" fmla="*/ 1998548 h 1998548"/>
              <a:gd name="connsiteX3" fmla="*/ 0 w 1997176"/>
              <a:gd name="connsiteY3" fmla="*/ 999274 h 1998548"/>
              <a:gd name="connsiteX4" fmla="*/ 998588 w 1997176"/>
              <a:gd name="connsiteY4" fmla="*/ 0 h 199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7176" h="1998548">
                <a:moveTo>
                  <a:pt x="998588" y="0"/>
                </a:moveTo>
                <a:cubicBezTo>
                  <a:pt x="1550093" y="0"/>
                  <a:pt x="1997176" y="447390"/>
                  <a:pt x="1997176" y="999274"/>
                </a:cubicBezTo>
                <a:cubicBezTo>
                  <a:pt x="1997176" y="1551158"/>
                  <a:pt x="1550093" y="1998548"/>
                  <a:pt x="998588" y="1998548"/>
                </a:cubicBezTo>
                <a:cubicBezTo>
                  <a:pt x="447083" y="1998548"/>
                  <a:pt x="0" y="1551158"/>
                  <a:pt x="0" y="999274"/>
                </a:cubicBezTo>
                <a:cubicBezTo>
                  <a:pt x="0" y="447390"/>
                  <a:pt x="447083" y="0"/>
                  <a:pt x="9985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8"/>
          </p:nvPr>
        </p:nvSpPr>
        <p:spPr>
          <a:xfrm>
            <a:off x="10398493" y="5980145"/>
            <a:ext cx="3587014" cy="3589478"/>
          </a:xfrm>
          <a:custGeom>
            <a:avLst/>
            <a:gdLst>
              <a:gd name="connsiteX0" fmla="*/ 1793507 w 3587014"/>
              <a:gd name="connsiteY0" fmla="*/ 0 h 3589478"/>
              <a:gd name="connsiteX1" fmla="*/ 3587014 w 3587014"/>
              <a:gd name="connsiteY1" fmla="*/ 1794739 h 3589478"/>
              <a:gd name="connsiteX2" fmla="*/ 1793507 w 3587014"/>
              <a:gd name="connsiteY2" fmla="*/ 3589478 h 3589478"/>
              <a:gd name="connsiteX3" fmla="*/ 0 w 3587014"/>
              <a:gd name="connsiteY3" fmla="*/ 1794739 h 3589478"/>
              <a:gd name="connsiteX4" fmla="*/ 1793507 w 3587014"/>
              <a:gd name="connsiteY4" fmla="*/ 0 h 35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7014" h="3589478">
                <a:moveTo>
                  <a:pt x="1793507" y="0"/>
                </a:moveTo>
                <a:cubicBezTo>
                  <a:pt x="2784034" y="0"/>
                  <a:pt x="3587014" y="803532"/>
                  <a:pt x="3587014" y="1794739"/>
                </a:cubicBezTo>
                <a:cubicBezTo>
                  <a:pt x="3587014" y="2785946"/>
                  <a:pt x="2784034" y="3589478"/>
                  <a:pt x="1793507" y="3589478"/>
                </a:cubicBezTo>
                <a:cubicBezTo>
                  <a:pt x="802980" y="3589478"/>
                  <a:pt x="0" y="2785946"/>
                  <a:pt x="0" y="1794739"/>
                </a:cubicBezTo>
                <a:cubicBezTo>
                  <a:pt x="0" y="803532"/>
                  <a:pt x="802980" y="0"/>
                  <a:pt x="1793507" y="0"/>
                </a:cubicBez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29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0204434" y="3602546"/>
            <a:ext cx="3961950" cy="39619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 userDrawn="1"/>
        </p:nvSpPr>
        <p:spPr>
          <a:xfrm>
            <a:off x="4652070" y="7253372"/>
            <a:ext cx="2109027" cy="2109027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5970501" y="4782033"/>
            <a:ext cx="2109027" cy="2109027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 userDrawn="1"/>
        </p:nvSpPr>
        <p:spPr>
          <a:xfrm>
            <a:off x="5970501" y="9724711"/>
            <a:ext cx="2109027" cy="2109027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endCxn id="59" idx="1"/>
          </p:cNvCxnSpPr>
          <p:nvPr userDrawn="1"/>
        </p:nvCxnSpPr>
        <p:spPr>
          <a:xfrm>
            <a:off x="7655386" y="6674250"/>
            <a:ext cx="849540" cy="74048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59" idx="2"/>
            <a:endCxn id="35" idx="6"/>
          </p:cNvCxnSpPr>
          <p:nvPr userDrawn="1"/>
        </p:nvCxnSpPr>
        <p:spPr>
          <a:xfrm flipH="1">
            <a:off x="6761097" y="8307886"/>
            <a:ext cx="137387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9" idx="3"/>
          </p:cNvCxnSpPr>
          <p:nvPr userDrawn="1"/>
        </p:nvCxnSpPr>
        <p:spPr>
          <a:xfrm flipH="1">
            <a:off x="7668786" y="9201040"/>
            <a:ext cx="836140" cy="75033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59" idx="7"/>
          </p:cNvCxnSpPr>
          <p:nvPr userDrawn="1"/>
        </p:nvCxnSpPr>
        <p:spPr>
          <a:xfrm flipH="1">
            <a:off x="10291235" y="6937676"/>
            <a:ext cx="444860" cy="47705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 flipH="1">
            <a:off x="17622903" y="7253372"/>
            <a:ext cx="2109027" cy="2109027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 userDrawn="1"/>
        </p:nvSpPr>
        <p:spPr>
          <a:xfrm flipH="1">
            <a:off x="16304472" y="4782033"/>
            <a:ext cx="2109027" cy="2109027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 flipH="1">
            <a:off x="16304472" y="9724711"/>
            <a:ext cx="2109027" cy="2109027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endCxn id="60" idx="1"/>
          </p:cNvCxnSpPr>
          <p:nvPr userDrawn="1"/>
        </p:nvCxnSpPr>
        <p:spPr>
          <a:xfrm flipH="1">
            <a:off x="15879074" y="6674250"/>
            <a:ext cx="849542" cy="74048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60" idx="2"/>
            <a:endCxn id="42" idx="6"/>
          </p:cNvCxnSpPr>
          <p:nvPr userDrawn="1"/>
        </p:nvCxnSpPr>
        <p:spPr>
          <a:xfrm>
            <a:off x="16249031" y="8307886"/>
            <a:ext cx="137387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0" idx="3"/>
          </p:cNvCxnSpPr>
          <p:nvPr userDrawn="1"/>
        </p:nvCxnSpPr>
        <p:spPr>
          <a:xfrm>
            <a:off x="15879074" y="9201040"/>
            <a:ext cx="836139" cy="75033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60" idx="7"/>
          </p:cNvCxnSpPr>
          <p:nvPr userDrawn="1"/>
        </p:nvCxnSpPr>
        <p:spPr>
          <a:xfrm>
            <a:off x="13647906" y="6937676"/>
            <a:ext cx="444859" cy="47705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 userDrawn="1"/>
        </p:nvSpPr>
        <p:spPr>
          <a:xfrm>
            <a:off x="8134969" y="7044774"/>
            <a:ext cx="2526223" cy="25262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 userDrawn="1"/>
        </p:nvSpPr>
        <p:spPr>
          <a:xfrm flipH="1">
            <a:off x="13722808" y="7044774"/>
            <a:ext cx="2526223" cy="25262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Picture Placeholder 82"/>
          <p:cNvSpPr>
            <a:spLocks noGrp="1"/>
          </p:cNvSpPr>
          <p:nvPr>
            <p:ph type="pic" sz="quarter" idx="12"/>
          </p:nvPr>
        </p:nvSpPr>
        <p:spPr>
          <a:xfrm>
            <a:off x="6094576" y="4906108"/>
            <a:ext cx="1860878" cy="1860878"/>
          </a:xfrm>
          <a:custGeom>
            <a:avLst/>
            <a:gdLst>
              <a:gd name="connsiteX0" fmla="*/ 930439 w 1860878"/>
              <a:gd name="connsiteY0" fmla="*/ 0 h 1860878"/>
              <a:gd name="connsiteX1" fmla="*/ 1860878 w 1860878"/>
              <a:gd name="connsiteY1" fmla="*/ 930439 h 1860878"/>
              <a:gd name="connsiteX2" fmla="*/ 930439 w 1860878"/>
              <a:gd name="connsiteY2" fmla="*/ 1860878 h 1860878"/>
              <a:gd name="connsiteX3" fmla="*/ 0 w 1860878"/>
              <a:gd name="connsiteY3" fmla="*/ 930439 h 1860878"/>
              <a:gd name="connsiteX4" fmla="*/ 930439 w 1860878"/>
              <a:gd name="connsiteY4" fmla="*/ 0 h 186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878" h="1860878">
                <a:moveTo>
                  <a:pt x="930439" y="0"/>
                </a:moveTo>
                <a:cubicBezTo>
                  <a:pt x="1444306" y="0"/>
                  <a:pt x="1860878" y="416572"/>
                  <a:pt x="1860878" y="930439"/>
                </a:cubicBezTo>
                <a:cubicBezTo>
                  <a:pt x="1860878" y="1444306"/>
                  <a:pt x="1444306" y="1860878"/>
                  <a:pt x="930439" y="1860878"/>
                </a:cubicBezTo>
                <a:cubicBezTo>
                  <a:pt x="416572" y="1860878"/>
                  <a:pt x="0" y="1444306"/>
                  <a:pt x="0" y="930439"/>
                </a:cubicBezTo>
                <a:cubicBezTo>
                  <a:pt x="0" y="416572"/>
                  <a:pt x="416572" y="0"/>
                  <a:pt x="9304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4" name="Picture Placeholder 83"/>
          <p:cNvSpPr>
            <a:spLocks noGrp="1"/>
          </p:cNvSpPr>
          <p:nvPr>
            <p:ph type="pic" sz="quarter" idx="14"/>
          </p:nvPr>
        </p:nvSpPr>
        <p:spPr>
          <a:xfrm>
            <a:off x="8283588" y="7193393"/>
            <a:ext cx="2228986" cy="2228986"/>
          </a:xfrm>
          <a:custGeom>
            <a:avLst/>
            <a:gdLst>
              <a:gd name="connsiteX0" fmla="*/ 1114493 w 2228986"/>
              <a:gd name="connsiteY0" fmla="*/ 0 h 2228986"/>
              <a:gd name="connsiteX1" fmla="*/ 2228986 w 2228986"/>
              <a:gd name="connsiteY1" fmla="*/ 1114493 h 2228986"/>
              <a:gd name="connsiteX2" fmla="*/ 1114493 w 2228986"/>
              <a:gd name="connsiteY2" fmla="*/ 2228986 h 2228986"/>
              <a:gd name="connsiteX3" fmla="*/ 0 w 2228986"/>
              <a:gd name="connsiteY3" fmla="*/ 1114493 h 2228986"/>
              <a:gd name="connsiteX4" fmla="*/ 1114493 w 2228986"/>
              <a:gd name="connsiteY4" fmla="*/ 0 h 222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86" h="2228986">
                <a:moveTo>
                  <a:pt x="1114493" y="0"/>
                </a:moveTo>
                <a:cubicBezTo>
                  <a:pt x="1730010" y="0"/>
                  <a:pt x="2228986" y="498976"/>
                  <a:pt x="2228986" y="1114493"/>
                </a:cubicBezTo>
                <a:cubicBezTo>
                  <a:pt x="2228986" y="1730010"/>
                  <a:pt x="1730010" y="2228986"/>
                  <a:pt x="1114493" y="2228986"/>
                </a:cubicBezTo>
                <a:cubicBezTo>
                  <a:pt x="498976" y="2228986"/>
                  <a:pt x="0" y="1730010"/>
                  <a:pt x="0" y="1114493"/>
                </a:cubicBezTo>
                <a:cubicBezTo>
                  <a:pt x="0" y="498976"/>
                  <a:pt x="498976" y="0"/>
                  <a:pt x="111449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5" name="Picture Placeholder 84"/>
          <p:cNvSpPr>
            <a:spLocks noGrp="1"/>
          </p:cNvSpPr>
          <p:nvPr>
            <p:ph type="pic" sz="quarter" idx="15"/>
          </p:nvPr>
        </p:nvSpPr>
        <p:spPr>
          <a:xfrm>
            <a:off x="4776145" y="7377446"/>
            <a:ext cx="1860878" cy="1860878"/>
          </a:xfrm>
          <a:custGeom>
            <a:avLst/>
            <a:gdLst>
              <a:gd name="connsiteX0" fmla="*/ 930439 w 1860878"/>
              <a:gd name="connsiteY0" fmla="*/ 0 h 1860878"/>
              <a:gd name="connsiteX1" fmla="*/ 1860878 w 1860878"/>
              <a:gd name="connsiteY1" fmla="*/ 930439 h 1860878"/>
              <a:gd name="connsiteX2" fmla="*/ 930439 w 1860878"/>
              <a:gd name="connsiteY2" fmla="*/ 1860878 h 1860878"/>
              <a:gd name="connsiteX3" fmla="*/ 0 w 1860878"/>
              <a:gd name="connsiteY3" fmla="*/ 930439 h 1860878"/>
              <a:gd name="connsiteX4" fmla="*/ 930439 w 1860878"/>
              <a:gd name="connsiteY4" fmla="*/ 0 h 186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878" h="1860878">
                <a:moveTo>
                  <a:pt x="930439" y="0"/>
                </a:moveTo>
                <a:cubicBezTo>
                  <a:pt x="1444306" y="0"/>
                  <a:pt x="1860878" y="416572"/>
                  <a:pt x="1860878" y="930439"/>
                </a:cubicBezTo>
                <a:cubicBezTo>
                  <a:pt x="1860878" y="1444306"/>
                  <a:pt x="1444306" y="1860878"/>
                  <a:pt x="930439" y="1860878"/>
                </a:cubicBezTo>
                <a:cubicBezTo>
                  <a:pt x="416572" y="1860878"/>
                  <a:pt x="0" y="1444306"/>
                  <a:pt x="0" y="930439"/>
                </a:cubicBezTo>
                <a:cubicBezTo>
                  <a:pt x="0" y="416572"/>
                  <a:pt x="416572" y="0"/>
                  <a:pt x="9304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6" name="Picture Placeholder 85"/>
          <p:cNvSpPr>
            <a:spLocks noGrp="1"/>
          </p:cNvSpPr>
          <p:nvPr>
            <p:ph type="pic" sz="quarter" idx="16"/>
          </p:nvPr>
        </p:nvSpPr>
        <p:spPr>
          <a:xfrm>
            <a:off x="6094576" y="9848786"/>
            <a:ext cx="1860878" cy="1860878"/>
          </a:xfrm>
          <a:custGeom>
            <a:avLst/>
            <a:gdLst>
              <a:gd name="connsiteX0" fmla="*/ 930439 w 1860878"/>
              <a:gd name="connsiteY0" fmla="*/ 0 h 1860878"/>
              <a:gd name="connsiteX1" fmla="*/ 1860878 w 1860878"/>
              <a:gd name="connsiteY1" fmla="*/ 930439 h 1860878"/>
              <a:gd name="connsiteX2" fmla="*/ 930439 w 1860878"/>
              <a:gd name="connsiteY2" fmla="*/ 1860878 h 1860878"/>
              <a:gd name="connsiteX3" fmla="*/ 0 w 1860878"/>
              <a:gd name="connsiteY3" fmla="*/ 930439 h 1860878"/>
              <a:gd name="connsiteX4" fmla="*/ 930439 w 1860878"/>
              <a:gd name="connsiteY4" fmla="*/ 0 h 186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878" h="1860878">
                <a:moveTo>
                  <a:pt x="930439" y="0"/>
                </a:moveTo>
                <a:cubicBezTo>
                  <a:pt x="1444306" y="0"/>
                  <a:pt x="1860878" y="416572"/>
                  <a:pt x="1860878" y="930439"/>
                </a:cubicBezTo>
                <a:cubicBezTo>
                  <a:pt x="1860878" y="1444306"/>
                  <a:pt x="1444306" y="1860878"/>
                  <a:pt x="930439" y="1860878"/>
                </a:cubicBezTo>
                <a:cubicBezTo>
                  <a:pt x="416572" y="1860878"/>
                  <a:pt x="0" y="1444306"/>
                  <a:pt x="0" y="930439"/>
                </a:cubicBezTo>
                <a:cubicBezTo>
                  <a:pt x="0" y="416572"/>
                  <a:pt x="416572" y="0"/>
                  <a:pt x="9304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7" name="Picture Placeholder 76"/>
          <p:cNvSpPr>
            <a:spLocks noGrp="1"/>
          </p:cNvSpPr>
          <p:nvPr>
            <p:ph type="pic" sz="quarter" idx="17"/>
          </p:nvPr>
        </p:nvSpPr>
        <p:spPr>
          <a:xfrm>
            <a:off x="13871426" y="7193393"/>
            <a:ext cx="2228986" cy="2228986"/>
          </a:xfrm>
          <a:custGeom>
            <a:avLst/>
            <a:gdLst>
              <a:gd name="connsiteX0" fmla="*/ 1114493 w 2228986"/>
              <a:gd name="connsiteY0" fmla="*/ 0 h 2228986"/>
              <a:gd name="connsiteX1" fmla="*/ 2228986 w 2228986"/>
              <a:gd name="connsiteY1" fmla="*/ 1114493 h 2228986"/>
              <a:gd name="connsiteX2" fmla="*/ 1114493 w 2228986"/>
              <a:gd name="connsiteY2" fmla="*/ 2228986 h 2228986"/>
              <a:gd name="connsiteX3" fmla="*/ 0 w 2228986"/>
              <a:gd name="connsiteY3" fmla="*/ 1114493 h 2228986"/>
              <a:gd name="connsiteX4" fmla="*/ 1114493 w 2228986"/>
              <a:gd name="connsiteY4" fmla="*/ 0 h 222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986" h="2228986">
                <a:moveTo>
                  <a:pt x="1114493" y="0"/>
                </a:moveTo>
                <a:cubicBezTo>
                  <a:pt x="1730010" y="0"/>
                  <a:pt x="2228986" y="498976"/>
                  <a:pt x="2228986" y="1114493"/>
                </a:cubicBezTo>
                <a:cubicBezTo>
                  <a:pt x="2228986" y="1730010"/>
                  <a:pt x="1730010" y="2228986"/>
                  <a:pt x="1114493" y="2228986"/>
                </a:cubicBezTo>
                <a:cubicBezTo>
                  <a:pt x="498976" y="2228986"/>
                  <a:pt x="0" y="1730010"/>
                  <a:pt x="0" y="1114493"/>
                </a:cubicBezTo>
                <a:cubicBezTo>
                  <a:pt x="0" y="498976"/>
                  <a:pt x="498976" y="0"/>
                  <a:pt x="111449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1" name="Picture Placeholder 80"/>
          <p:cNvSpPr>
            <a:spLocks noGrp="1"/>
          </p:cNvSpPr>
          <p:nvPr>
            <p:ph type="pic" sz="quarter" idx="18"/>
          </p:nvPr>
        </p:nvSpPr>
        <p:spPr>
          <a:xfrm>
            <a:off x="16428547" y="4906108"/>
            <a:ext cx="1860877" cy="1860878"/>
          </a:xfrm>
          <a:custGeom>
            <a:avLst/>
            <a:gdLst>
              <a:gd name="connsiteX0" fmla="*/ 930439 w 1860877"/>
              <a:gd name="connsiteY0" fmla="*/ 0 h 1860878"/>
              <a:gd name="connsiteX1" fmla="*/ 1860877 w 1860877"/>
              <a:gd name="connsiteY1" fmla="*/ 930439 h 1860878"/>
              <a:gd name="connsiteX2" fmla="*/ 930439 w 1860877"/>
              <a:gd name="connsiteY2" fmla="*/ 1860878 h 1860878"/>
              <a:gd name="connsiteX3" fmla="*/ 0 w 1860877"/>
              <a:gd name="connsiteY3" fmla="*/ 930439 h 1860878"/>
              <a:gd name="connsiteX4" fmla="*/ 930439 w 1860877"/>
              <a:gd name="connsiteY4" fmla="*/ 0 h 186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877" h="1860878">
                <a:moveTo>
                  <a:pt x="930439" y="0"/>
                </a:moveTo>
                <a:cubicBezTo>
                  <a:pt x="1444305" y="0"/>
                  <a:pt x="1860877" y="416572"/>
                  <a:pt x="1860877" y="930439"/>
                </a:cubicBezTo>
                <a:cubicBezTo>
                  <a:pt x="1860877" y="1444306"/>
                  <a:pt x="1444305" y="1860878"/>
                  <a:pt x="930439" y="1860878"/>
                </a:cubicBezTo>
                <a:cubicBezTo>
                  <a:pt x="416573" y="1860878"/>
                  <a:pt x="0" y="1444306"/>
                  <a:pt x="0" y="930439"/>
                </a:cubicBezTo>
                <a:cubicBezTo>
                  <a:pt x="0" y="416572"/>
                  <a:pt x="416573" y="0"/>
                  <a:pt x="9304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Picture Placeholder 81"/>
          <p:cNvSpPr>
            <a:spLocks noGrp="1"/>
          </p:cNvSpPr>
          <p:nvPr>
            <p:ph type="pic" sz="quarter" idx="19"/>
          </p:nvPr>
        </p:nvSpPr>
        <p:spPr>
          <a:xfrm>
            <a:off x="17746978" y="7377446"/>
            <a:ext cx="1860878" cy="1860878"/>
          </a:xfrm>
          <a:custGeom>
            <a:avLst/>
            <a:gdLst>
              <a:gd name="connsiteX0" fmla="*/ 930438 w 1860878"/>
              <a:gd name="connsiteY0" fmla="*/ 0 h 1860878"/>
              <a:gd name="connsiteX1" fmla="*/ 1860878 w 1860878"/>
              <a:gd name="connsiteY1" fmla="*/ 930439 h 1860878"/>
              <a:gd name="connsiteX2" fmla="*/ 930438 w 1860878"/>
              <a:gd name="connsiteY2" fmla="*/ 1860878 h 1860878"/>
              <a:gd name="connsiteX3" fmla="*/ 0 w 1860878"/>
              <a:gd name="connsiteY3" fmla="*/ 930439 h 1860878"/>
              <a:gd name="connsiteX4" fmla="*/ 930438 w 1860878"/>
              <a:gd name="connsiteY4" fmla="*/ 0 h 186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878" h="1860878">
                <a:moveTo>
                  <a:pt x="930438" y="0"/>
                </a:moveTo>
                <a:cubicBezTo>
                  <a:pt x="1444306" y="0"/>
                  <a:pt x="1860878" y="416572"/>
                  <a:pt x="1860878" y="930439"/>
                </a:cubicBezTo>
                <a:cubicBezTo>
                  <a:pt x="1860878" y="1444306"/>
                  <a:pt x="1444306" y="1860878"/>
                  <a:pt x="930438" y="1860878"/>
                </a:cubicBezTo>
                <a:cubicBezTo>
                  <a:pt x="416572" y="1860878"/>
                  <a:pt x="0" y="1444306"/>
                  <a:pt x="0" y="930439"/>
                </a:cubicBezTo>
                <a:cubicBezTo>
                  <a:pt x="0" y="416572"/>
                  <a:pt x="416572" y="0"/>
                  <a:pt x="9304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6" name="Picture Placeholder 75"/>
          <p:cNvSpPr>
            <a:spLocks noGrp="1"/>
          </p:cNvSpPr>
          <p:nvPr>
            <p:ph type="pic" sz="quarter" idx="20"/>
          </p:nvPr>
        </p:nvSpPr>
        <p:spPr>
          <a:xfrm>
            <a:off x="16428547" y="9848786"/>
            <a:ext cx="1860877" cy="1860878"/>
          </a:xfrm>
          <a:custGeom>
            <a:avLst/>
            <a:gdLst>
              <a:gd name="connsiteX0" fmla="*/ 930439 w 1860877"/>
              <a:gd name="connsiteY0" fmla="*/ 0 h 1860878"/>
              <a:gd name="connsiteX1" fmla="*/ 1860877 w 1860877"/>
              <a:gd name="connsiteY1" fmla="*/ 930439 h 1860878"/>
              <a:gd name="connsiteX2" fmla="*/ 930439 w 1860877"/>
              <a:gd name="connsiteY2" fmla="*/ 1860878 h 1860878"/>
              <a:gd name="connsiteX3" fmla="*/ 0 w 1860877"/>
              <a:gd name="connsiteY3" fmla="*/ 930439 h 1860878"/>
              <a:gd name="connsiteX4" fmla="*/ 930439 w 1860877"/>
              <a:gd name="connsiteY4" fmla="*/ 0 h 186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877" h="1860878">
                <a:moveTo>
                  <a:pt x="930439" y="0"/>
                </a:moveTo>
                <a:cubicBezTo>
                  <a:pt x="1444305" y="0"/>
                  <a:pt x="1860877" y="416572"/>
                  <a:pt x="1860877" y="930439"/>
                </a:cubicBezTo>
                <a:cubicBezTo>
                  <a:pt x="1860877" y="1444306"/>
                  <a:pt x="1444305" y="1860878"/>
                  <a:pt x="930439" y="1860878"/>
                </a:cubicBezTo>
                <a:cubicBezTo>
                  <a:pt x="416573" y="1860878"/>
                  <a:pt x="0" y="1444306"/>
                  <a:pt x="0" y="930439"/>
                </a:cubicBezTo>
                <a:cubicBezTo>
                  <a:pt x="0" y="416572"/>
                  <a:pt x="416573" y="0"/>
                  <a:pt x="93043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8" name="Picture Placeholder 87"/>
          <p:cNvSpPr>
            <a:spLocks noGrp="1"/>
          </p:cNvSpPr>
          <p:nvPr>
            <p:ph type="pic" sz="quarter" idx="21"/>
          </p:nvPr>
        </p:nvSpPr>
        <p:spPr>
          <a:xfrm>
            <a:off x="10416244" y="3813141"/>
            <a:ext cx="3538330" cy="3540760"/>
          </a:xfrm>
          <a:custGeom>
            <a:avLst/>
            <a:gdLst>
              <a:gd name="connsiteX0" fmla="*/ 1793507 w 3587014"/>
              <a:gd name="connsiteY0" fmla="*/ 0 h 3589478"/>
              <a:gd name="connsiteX1" fmla="*/ 3587014 w 3587014"/>
              <a:gd name="connsiteY1" fmla="*/ 1794739 h 3589478"/>
              <a:gd name="connsiteX2" fmla="*/ 1793507 w 3587014"/>
              <a:gd name="connsiteY2" fmla="*/ 3589478 h 3589478"/>
              <a:gd name="connsiteX3" fmla="*/ 0 w 3587014"/>
              <a:gd name="connsiteY3" fmla="*/ 1794739 h 3589478"/>
              <a:gd name="connsiteX4" fmla="*/ 1793507 w 3587014"/>
              <a:gd name="connsiteY4" fmla="*/ 0 h 35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7014" h="3589478">
                <a:moveTo>
                  <a:pt x="1793507" y="0"/>
                </a:moveTo>
                <a:cubicBezTo>
                  <a:pt x="2784034" y="0"/>
                  <a:pt x="3587014" y="803532"/>
                  <a:pt x="3587014" y="1794739"/>
                </a:cubicBezTo>
                <a:cubicBezTo>
                  <a:pt x="3587014" y="2785946"/>
                  <a:pt x="2784034" y="3589478"/>
                  <a:pt x="1793507" y="3589478"/>
                </a:cubicBezTo>
                <a:cubicBezTo>
                  <a:pt x="802980" y="3589478"/>
                  <a:pt x="0" y="2785946"/>
                  <a:pt x="0" y="1794739"/>
                </a:cubicBezTo>
                <a:cubicBezTo>
                  <a:pt x="0" y="803532"/>
                  <a:pt x="802980" y="0"/>
                  <a:pt x="17935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9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Freeform 29"/>
          <p:cNvSpPr/>
          <p:nvPr userDrawn="1"/>
        </p:nvSpPr>
        <p:spPr>
          <a:xfrm>
            <a:off x="8705569" y="4206395"/>
            <a:ext cx="6972864" cy="6972862"/>
          </a:xfrm>
          <a:custGeom>
            <a:avLst/>
            <a:gdLst>
              <a:gd name="connsiteX0" fmla="*/ 3486432 w 6972864"/>
              <a:gd name="connsiteY0" fmla="*/ 471481 h 6972862"/>
              <a:gd name="connsiteX1" fmla="*/ 471481 w 6972864"/>
              <a:gd name="connsiteY1" fmla="*/ 3486431 h 6972862"/>
              <a:gd name="connsiteX2" fmla="*/ 3486432 w 6972864"/>
              <a:gd name="connsiteY2" fmla="*/ 6501381 h 6972862"/>
              <a:gd name="connsiteX3" fmla="*/ 6501383 w 6972864"/>
              <a:gd name="connsiteY3" fmla="*/ 3486431 h 6972862"/>
              <a:gd name="connsiteX4" fmla="*/ 3486432 w 6972864"/>
              <a:gd name="connsiteY4" fmla="*/ 471481 h 6972862"/>
              <a:gd name="connsiteX5" fmla="*/ 3486432 w 6972864"/>
              <a:gd name="connsiteY5" fmla="*/ 0 h 6972862"/>
              <a:gd name="connsiteX6" fmla="*/ 6972864 w 6972864"/>
              <a:gd name="connsiteY6" fmla="*/ 3486431 h 6972862"/>
              <a:gd name="connsiteX7" fmla="*/ 3486432 w 6972864"/>
              <a:gd name="connsiteY7" fmla="*/ 6972862 h 6972862"/>
              <a:gd name="connsiteX8" fmla="*/ 0 w 6972864"/>
              <a:gd name="connsiteY8" fmla="*/ 3486431 h 6972862"/>
              <a:gd name="connsiteX9" fmla="*/ 3486432 w 6972864"/>
              <a:gd name="connsiteY9" fmla="*/ 0 h 69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72864" h="6972862">
                <a:moveTo>
                  <a:pt x="3486432" y="471481"/>
                </a:moveTo>
                <a:cubicBezTo>
                  <a:pt x="1821321" y="471481"/>
                  <a:pt x="471481" y="1821320"/>
                  <a:pt x="471481" y="3486431"/>
                </a:cubicBezTo>
                <a:cubicBezTo>
                  <a:pt x="471481" y="5151542"/>
                  <a:pt x="1821321" y="6501381"/>
                  <a:pt x="3486432" y="6501381"/>
                </a:cubicBezTo>
                <a:cubicBezTo>
                  <a:pt x="5151543" y="6501381"/>
                  <a:pt x="6501383" y="5151542"/>
                  <a:pt x="6501383" y="3486431"/>
                </a:cubicBezTo>
                <a:cubicBezTo>
                  <a:pt x="6501383" y="1821320"/>
                  <a:pt x="5151543" y="471481"/>
                  <a:pt x="3486432" y="471481"/>
                </a:cubicBezTo>
                <a:close/>
                <a:moveTo>
                  <a:pt x="3486432" y="0"/>
                </a:moveTo>
                <a:cubicBezTo>
                  <a:pt x="5411935" y="0"/>
                  <a:pt x="6972864" y="1560928"/>
                  <a:pt x="6972864" y="3486431"/>
                </a:cubicBezTo>
                <a:cubicBezTo>
                  <a:pt x="6972864" y="5411934"/>
                  <a:pt x="5411935" y="6972862"/>
                  <a:pt x="3486432" y="6972862"/>
                </a:cubicBezTo>
                <a:cubicBezTo>
                  <a:pt x="1560929" y="6972862"/>
                  <a:pt x="0" y="5411934"/>
                  <a:pt x="0" y="3486431"/>
                </a:cubicBezTo>
                <a:cubicBezTo>
                  <a:pt x="0" y="1560928"/>
                  <a:pt x="1560929" y="0"/>
                  <a:pt x="3486432" y="0"/>
                </a:cubicBezTo>
                <a:close/>
              </a:path>
            </a:pathLst>
          </a:cu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 userDrawn="1"/>
        </p:nvSpPr>
        <p:spPr>
          <a:xfrm rot="10800000">
            <a:off x="12276757" y="3920162"/>
            <a:ext cx="3672304" cy="3672302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/>
          <p:cNvSpPr/>
          <p:nvPr userDrawn="1"/>
        </p:nvSpPr>
        <p:spPr>
          <a:xfrm rot="10800000" flipH="1">
            <a:off x="8434938" y="3920163"/>
            <a:ext cx="3672306" cy="3672302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ardrop 32"/>
          <p:cNvSpPr/>
          <p:nvPr userDrawn="1"/>
        </p:nvSpPr>
        <p:spPr>
          <a:xfrm rot="10800000" flipV="1">
            <a:off x="12276757" y="7761979"/>
            <a:ext cx="3672304" cy="3672302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ardrop 48"/>
          <p:cNvSpPr/>
          <p:nvPr userDrawn="1"/>
        </p:nvSpPr>
        <p:spPr>
          <a:xfrm rot="10800000" flipH="1" flipV="1">
            <a:off x="8434938" y="7761979"/>
            <a:ext cx="3672306" cy="3672302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17"/>
          </p:nvPr>
        </p:nvSpPr>
        <p:spPr>
          <a:xfrm>
            <a:off x="12466580" y="4109985"/>
            <a:ext cx="3292658" cy="3292656"/>
          </a:xfrm>
          <a:custGeom>
            <a:avLst/>
            <a:gdLst>
              <a:gd name="connsiteX0" fmla="*/ 1646329 w 3292658"/>
              <a:gd name="connsiteY0" fmla="*/ 0 h 3292656"/>
              <a:gd name="connsiteX1" fmla="*/ 3292658 w 3292658"/>
              <a:gd name="connsiteY1" fmla="*/ 1646328 h 3292656"/>
              <a:gd name="connsiteX2" fmla="*/ 1646329 w 3292658"/>
              <a:gd name="connsiteY2" fmla="*/ 3292656 h 3292656"/>
              <a:gd name="connsiteX3" fmla="*/ 0 w 3292658"/>
              <a:gd name="connsiteY3" fmla="*/ 3292656 h 3292656"/>
              <a:gd name="connsiteX4" fmla="*/ 0 w 3292658"/>
              <a:gd name="connsiteY4" fmla="*/ 1646328 h 3292656"/>
              <a:gd name="connsiteX5" fmla="*/ 1646329 w 3292658"/>
              <a:gd name="connsiteY5" fmla="*/ 0 h 329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2658" h="3292656">
                <a:moveTo>
                  <a:pt x="1646329" y="0"/>
                </a:moveTo>
                <a:cubicBezTo>
                  <a:pt x="2555571" y="0"/>
                  <a:pt x="3292658" y="737086"/>
                  <a:pt x="3292658" y="1646328"/>
                </a:cubicBezTo>
                <a:cubicBezTo>
                  <a:pt x="3292658" y="2555570"/>
                  <a:pt x="2555571" y="3292656"/>
                  <a:pt x="1646329" y="3292656"/>
                </a:cubicBezTo>
                <a:lnTo>
                  <a:pt x="0" y="3292656"/>
                </a:lnTo>
                <a:lnTo>
                  <a:pt x="0" y="1646328"/>
                </a:lnTo>
                <a:cubicBezTo>
                  <a:pt x="0" y="737086"/>
                  <a:pt x="737087" y="0"/>
                  <a:pt x="1646329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2" name="Picture Placeholder 61"/>
          <p:cNvSpPr>
            <a:spLocks noGrp="1"/>
          </p:cNvSpPr>
          <p:nvPr>
            <p:ph type="pic" sz="quarter" idx="18"/>
          </p:nvPr>
        </p:nvSpPr>
        <p:spPr>
          <a:xfrm>
            <a:off x="8624761" y="4109986"/>
            <a:ext cx="3292660" cy="3292656"/>
          </a:xfrm>
          <a:custGeom>
            <a:avLst/>
            <a:gdLst>
              <a:gd name="connsiteX0" fmla="*/ 1646330 w 3292660"/>
              <a:gd name="connsiteY0" fmla="*/ 0 h 3292656"/>
              <a:gd name="connsiteX1" fmla="*/ 3292660 w 3292660"/>
              <a:gd name="connsiteY1" fmla="*/ 1646328 h 3292656"/>
              <a:gd name="connsiteX2" fmla="*/ 3292660 w 3292660"/>
              <a:gd name="connsiteY2" fmla="*/ 3292656 h 3292656"/>
              <a:gd name="connsiteX3" fmla="*/ 1646330 w 3292660"/>
              <a:gd name="connsiteY3" fmla="*/ 3292656 h 3292656"/>
              <a:gd name="connsiteX4" fmla="*/ 0 w 3292660"/>
              <a:gd name="connsiteY4" fmla="*/ 1646328 h 3292656"/>
              <a:gd name="connsiteX5" fmla="*/ 1646330 w 3292660"/>
              <a:gd name="connsiteY5" fmla="*/ 0 h 329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2660" h="3292656">
                <a:moveTo>
                  <a:pt x="1646330" y="0"/>
                </a:moveTo>
                <a:cubicBezTo>
                  <a:pt x="2555573" y="0"/>
                  <a:pt x="3292660" y="737086"/>
                  <a:pt x="3292660" y="1646328"/>
                </a:cubicBezTo>
                <a:lnTo>
                  <a:pt x="3292660" y="3292656"/>
                </a:lnTo>
                <a:lnTo>
                  <a:pt x="1646330" y="3292656"/>
                </a:lnTo>
                <a:cubicBezTo>
                  <a:pt x="737087" y="3292656"/>
                  <a:pt x="0" y="2555570"/>
                  <a:pt x="0" y="1646328"/>
                </a:cubicBezTo>
                <a:cubicBezTo>
                  <a:pt x="0" y="737086"/>
                  <a:pt x="737087" y="0"/>
                  <a:pt x="16463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3" name="Picture Placeholder 62"/>
          <p:cNvSpPr>
            <a:spLocks noGrp="1"/>
          </p:cNvSpPr>
          <p:nvPr>
            <p:ph type="pic" sz="quarter" idx="19"/>
          </p:nvPr>
        </p:nvSpPr>
        <p:spPr>
          <a:xfrm>
            <a:off x="8624761" y="7951802"/>
            <a:ext cx="3292660" cy="3292656"/>
          </a:xfrm>
          <a:custGeom>
            <a:avLst/>
            <a:gdLst>
              <a:gd name="connsiteX0" fmla="*/ 1646330 w 3292660"/>
              <a:gd name="connsiteY0" fmla="*/ 0 h 3292656"/>
              <a:gd name="connsiteX1" fmla="*/ 3292660 w 3292660"/>
              <a:gd name="connsiteY1" fmla="*/ 0 h 3292656"/>
              <a:gd name="connsiteX2" fmla="*/ 3292660 w 3292660"/>
              <a:gd name="connsiteY2" fmla="*/ 1646328 h 3292656"/>
              <a:gd name="connsiteX3" fmla="*/ 1646330 w 3292660"/>
              <a:gd name="connsiteY3" fmla="*/ 3292656 h 3292656"/>
              <a:gd name="connsiteX4" fmla="*/ 0 w 3292660"/>
              <a:gd name="connsiteY4" fmla="*/ 1646328 h 3292656"/>
              <a:gd name="connsiteX5" fmla="*/ 1646330 w 3292660"/>
              <a:gd name="connsiteY5" fmla="*/ 0 h 329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2660" h="3292656">
                <a:moveTo>
                  <a:pt x="1646330" y="0"/>
                </a:moveTo>
                <a:lnTo>
                  <a:pt x="3292660" y="0"/>
                </a:lnTo>
                <a:lnTo>
                  <a:pt x="3292660" y="1646328"/>
                </a:lnTo>
                <a:cubicBezTo>
                  <a:pt x="3292660" y="2555570"/>
                  <a:pt x="2555573" y="3292656"/>
                  <a:pt x="1646330" y="3292656"/>
                </a:cubicBezTo>
                <a:cubicBezTo>
                  <a:pt x="737087" y="3292656"/>
                  <a:pt x="0" y="2555570"/>
                  <a:pt x="0" y="1646328"/>
                </a:cubicBezTo>
                <a:cubicBezTo>
                  <a:pt x="0" y="737086"/>
                  <a:pt x="737087" y="0"/>
                  <a:pt x="16463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20"/>
          </p:nvPr>
        </p:nvSpPr>
        <p:spPr>
          <a:xfrm>
            <a:off x="12466580" y="7951802"/>
            <a:ext cx="3292658" cy="3292656"/>
          </a:xfrm>
          <a:custGeom>
            <a:avLst/>
            <a:gdLst>
              <a:gd name="connsiteX0" fmla="*/ 0 w 3292658"/>
              <a:gd name="connsiteY0" fmla="*/ 0 h 3292656"/>
              <a:gd name="connsiteX1" fmla="*/ 1646329 w 3292658"/>
              <a:gd name="connsiteY1" fmla="*/ 0 h 3292656"/>
              <a:gd name="connsiteX2" fmla="*/ 3292658 w 3292658"/>
              <a:gd name="connsiteY2" fmla="*/ 1646328 h 3292656"/>
              <a:gd name="connsiteX3" fmla="*/ 1646329 w 3292658"/>
              <a:gd name="connsiteY3" fmla="*/ 3292656 h 3292656"/>
              <a:gd name="connsiteX4" fmla="*/ 0 w 3292658"/>
              <a:gd name="connsiteY4" fmla="*/ 1646328 h 329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2658" h="3292656">
                <a:moveTo>
                  <a:pt x="0" y="0"/>
                </a:moveTo>
                <a:lnTo>
                  <a:pt x="1646329" y="0"/>
                </a:lnTo>
                <a:cubicBezTo>
                  <a:pt x="2555571" y="0"/>
                  <a:pt x="3292658" y="737086"/>
                  <a:pt x="3292658" y="1646328"/>
                </a:cubicBezTo>
                <a:cubicBezTo>
                  <a:pt x="3292658" y="2555570"/>
                  <a:pt x="2555571" y="3292656"/>
                  <a:pt x="1646329" y="3292656"/>
                </a:cubicBezTo>
                <a:cubicBezTo>
                  <a:pt x="737087" y="3292656"/>
                  <a:pt x="0" y="2555570"/>
                  <a:pt x="0" y="1646328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38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292074" y="3984531"/>
            <a:ext cx="3810552" cy="3810552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7575274" y="3984531"/>
            <a:ext cx="3810552" cy="3810552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8281374" y="3984531"/>
            <a:ext cx="3810552" cy="3810552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13007774" y="3984531"/>
            <a:ext cx="3810552" cy="3810552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2524118" y="4216575"/>
            <a:ext cx="3346466" cy="3346466"/>
          </a:xfrm>
          <a:custGeom>
            <a:avLst/>
            <a:gdLst>
              <a:gd name="connsiteX0" fmla="*/ 1420242 w 2840484"/>
              <a:gd name="connsiteY0" fmla="*/ 0 h 2840484"/>
              <a:gd name="connsiteX1" fmla="*/ 2840484 w 2840484"/>
              <a:gd name="connsiteY1" fmla="*/ 1420242 h 2840484"/>
              <a:gd name="connsiteX2" fmla="*/ 1420242 w 2840484"/>
              <a:gd name="connsiteY2" fmla="*/ 2840484 h 2840484"/>
              <a:gd name="connsiteX3" fmla="*/ 0 w 2840484"/>
              <a:gd name="connsiteY3" fmla="*/ 1420242 h 2840484"/>
              <a:gd name="connsiteX4" fmla="*/ 1420242 w 2840484"/>
              <a:gd name="connsiteY4" fmla="*/ 0 h 28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484" h="2840484">
                <a:moveTo>
                  <a:pt x="1420242" y="0"/>
                </a:moveTo>
                <a:cubicBezTo>
                  <a:pt x="2204620" y="0"/>
                  <a:pt x="2840484" y="635864"/>
                  <a:pt x="2840484" y="1420242"/>
                </a:cubicBezTo>
                <a:cubicBezTo>
                  <a:pt x="2840484" y="2204620"/>
                  <a:pt x="2204620" y="2840484"/>
                  <a:pt x="1420242" y="2840484"/>
                </a:cubicBezTo>
                <a:cubicBezTo>
                  <a:pt x="635864" y="2840484"/>
                  <a:pt x="0" y="2204620"/>
                  <a:pt x="0" y="1420242"/>
                </a:cubicBezTo>
                <a:cubicBezTo>
                  <a:pt x="0" y="635864"/>
                  <a:pt x="635864" y="0"/>
                  <a:pt x="14202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7807318" y="4216575"/>
            <a:ext cx="3346466" cy="3346466"/>
          </a:xfrm>
          <a:custGeom>
            <a:avLst/>
            <a:gdLst>
              <a:gd name="connsiteX0" fmla="*/ 1420242 w 2840484"/>
              <a:gd name="connsiteY0" fmla="*/ 0 h 2840484"/>
              <a:gd name="connsiteX1" fmla="*/ 2840484 w 2840484"/>
              <a:gd name="connsiteY1" fmla="*/ 1420242 h 2840484"/>
              <a:gd name="connsiteX2" fmla="*/ 1420242 w 2840484"/>
              <a:gd name="connsiteY2" fmla="*/ 2840484 h 2840484"/>
              <a:gd name="connsiteX3" fmla="*/ 0 w 2840484"/>
              <a:gd name="connsiteY3" fmla="*/ 1420242 h 2840484"/>
              <a:gd name="connsiteX4" fmla="*/ 1420242 w 2840484"/>
              <a:gd name="connsiteY4" fmla="*/ 0 h 28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484" h="2840484">
                <a:moveTo>
                  <a:pt x="1420242" y="0"/>
                </a:moveTo>
                <a:cubicBezTo>
                  <a:pt x="2204620" y="0"/>
                  <a:pt x="2840484" y="635864"/>
                  <a:pt x="2840484" y="1420242"/>
                </a:cubicBezTo>
                <a:cubicBezTo>
                  <a:pt x="2840484" y="2204620"/>
                  <a:pt x="2204620" y="2840484"/>
                  <a:pt x="1420242" y="2840484"/>
                </a:cubicBezTo>
                <a:cubicBezTo>
                  <a:pt x="635864" y="2840484"/>
                  <a:pt x="0" y="2204620"/>
                  <a:pt x="0" y="1420242"/>
                </a:cubicBezTo>
                <a:cubicBezTo>
                  <a:pt x="0" y="635864"/>
                  <a:pt x="635864" y="0"/>
                  <a:pt x="14202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13239818" y="4216575"/>
            <a:ext cx="3346466" cy="3346466"/>
          </a:xfrm>
          <a:custGeom>
            <a:avLst/>
            <a:gdLst>
              <a:gd name="connsiteX0" fmla="*/ 1420242 w 2840484"/>
              <a:gd name="connsiteY0" fmla="*/ 0 h 2840484"/>
              <a:gd name="connsiteX1" fmla="*/ 2840484 w 2840484"/>
              <a:gd name="connsiteY1" fmla="*/ 1420242 h 2840484"/>
              <a:gd name="connsiteX2" fmla="*/ 1420242 w 2840484"/>
              <a:gd name="connsiteY2" fmla="*/ 2840484 h 2840484"/>
              <a:gd name="connsiteX3" fmla="*/ 0 w 2840484"/>
              <a:gd name="connsiteY3" fmla="*/ 1420242 h 2840484"/>
              <a:gd name="connsiteX4" fmla="*/ 1420242 w 2840484"/>
              <a:gd name="connsiteY4" fmla="*/ 0 h 28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484" h="2840484">
                <a:moveTo>
                  <a:pt x="1420242" y="0"/>
                </a:moveTo>
                <a:cubicBezTo>
                  <a:pt x="2204620" y="0"/>
                  <a:pt x="2840484" y="635864"/>
                  <a:pt x="2840484" y="1420242"/>
                </a:cubicBezTo>
                <a:cubicBezTo>
                  <a:pt x="2840484" y="2204620"/>
                  <a:pt x="2204620" y="2840484"/>
                  <a:pt x="1420242" y="2840484"/>
                </a:cubicBezTo>
                <a:cubicBezTo>
                  <a:pt x="635864" y="2840484"/>
                  <a:pt x="0" y="2204620"/>
                  <a:pt x="0" y="1420242"/>
                </a:cubicBezTo>
                <a:cubicBezTo>
                  <a:pt x="0" y="635864"/>
                  <a:pt x="635864" y="0"/>
                  <a:pt x="142024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5"/>
          </p:nvPr>
        </p:nvSpPr>
        <p:spPr>
          <a:xfrm>
            <a:off x="18513417" y="4216575"/>
            <a:ext cx="3346466" cy="3346466"/>
          </a:xfrm>
          <a:custGeom>
            <a:avLst/>
            <a:gdLst>
              <a:gd name="connsiteX0" fmla="*/ 1420244 w 2840484"/>
              <a:gd name="connsiteY0" fmla="*/ 0 h 2840484"/>
              <a:gd name="connsiteX1" fmla="*/ 2840484 w 2840484"/>
              <a:gd name="connsiteY1" fmla="*/ 1420242 h 2840484"/>
              <a:gd name="connsiteX2" fmla="*/ 1420244 w 2840484"/>
              <a:gd name="connsiteY2" fmla="*/ 2840484 h 2840484"/>
              <a:gd name="connsiteX3" fmla="*/ 0 w 2840484"/>
              <a:gd name="connsiteY3" fmla="*/ 1420242 h 2840484"/>
              <a:gd name="connsiteX4" fmla="*/ 1420244 w 2840484"/>
              <a:gd name="connsiteY4" fmla="*/ 0 h 28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484" h="2840484">
                <a:moveTo>
                  <a:pt x="1420244" y="0"/>
                </a:moveTo>
                <a:cubicBezTo>
                  <a:pt x="2204620" y="0"/>
                  <a:pt x="2840484" y="635864"/>
                  <a:pt x="2840484" y="1420242"/>
                </a:cubicBezTo>
                <a:cubicBezTo>
                  <a:pt x="2840484" y="2204620"/>
                  <a:pt x="2204620" y="2840484"/>
                  <a:pt x="1420244" y="2840484"/>
                </a:cubicBezTo>
                <a:cubicBezTo>
                  <a:pt x="635864" y="2840484"/>
                  <a:pt x="0" y="2204620"/>
                  <a:pt x="0" y="1420242"/>
                </a:cubicBezTo>
                <a:cubicBezTo>
                  <a:pt x="0" y="635864"/>
                  <a:pt x="635864" y="0"/>
                  <a:pt x="142024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32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10538791" y="3311446"/>
            <a:ext cx="3306418" cy="3306418"/>
          </a:xfrm>
          <a:prstGeom prst="ellipse">
            <a:avLst/>
          </a:prstGeom>
          <a:gradFill>
            <a:gsLst>
              <a:gs pos="0">
                <a:schemeClr val="accent1"/>
              </a:gs>
              <a:gs pos="25000">
                <a:schemeClr val="accent2"/>
              </a:gs>
              <a:gs pos="75000">
                <a:schemeClr val="accent4"/>
              </a:gs>
              <a:gs pos="50000">
                <a:schemeClr val="accent3"/>
              </a:gs>
              <a:gs pos="100000">
                <a:schemeClr val="accent5"/>
              </a:gs>
            </a:gsLst>
            <a:lin ang="5400000" scaled="1"/>
          </a:gra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3011525" y="7484166"/>
            <a:ext cx="2397050" cy="239705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7002500" y="7484166"/>
            <a:ext cx="2397050" cy="239705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4984450" y="7484166"/>
            <a:ext cx="2397050" cy="239705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18975425" y="7484166"/>
            <a:ext cx="2397050" cy="239705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Elbow Connector 19"/>
          <p:cNvCxnSpPr>
            <a:stCxn id="12" idx="4"/>
            <a:endCxn id="14" idx="0"/>
          </p:cNvCxnSpPr>
          <p:nvPr userDrawn="1"/>
        </p:nvCxnSpPr>
        <p:spPr>
          <a:xfrm rot="5400000">
            <a:off x="7767874" y="3060040"/>
            <a:ext cx="866302" cy="7981950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2" idx="4"/>
            <a:endCxn id="15" idx="0"/>
          </p:cNvCxnSpPr>
          <p:nvPr userDrawn="1"/>
        </p:nvCxnSpPr>
        <p:spPr>
          <a:xfrm rot="5400000">
            <a:off x="9763362" y="5055528"/>
            <a:ext cx="866302" cy="3990975"/>
          </a:xfrm>
          <a:prstGeom prst="bentConnector3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2" idx="4"/>
            <a:endCxn id="17" idx="0"/>
          </p:cNvCxnSpPr>
          <p:nvPr userDrawn="1"/>
        </p:nvCxnSpPr>
        <p:spPr>
          <a:xfrm rot="16200000" flipH="1">
            <a:off x="13754336" y="5055527"/>
            <a:ext cx="866302" cy="3990975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2" idx="4"/>
            <a:endCxn id="18" idx="0"/>
          </p:cNvCxnSpPr>
          <p:nvPr userDrawn="1"/>
        </p:nvCxnSpPr>
        <p:spPr>
          <a:xfrm rot="16200000" flipH="1">
            <a:off x="15749824" y="3060040"/>
            <a:ext cx="866302" cy="7981950"/>
          </a:xfrm>
          <a:prstGeom prst="bentConnector3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42"/>
          <p:cNvSpPr>
            <a:spLocks noGrp="1"/>
          </p:cNvSpPr>
          <p:nvPr>
            <p:ph type="pic" sz="quarter" idx="12"/>
          </p:nvPr>
        </p:nvSpPr>
        <p:spPr>
          <a:xfrm>
            <a:off x="10723495" y="3496150"/>
            <a:ext cx="2937010" cy="2937010"/>
          </a:xfrm>
          <a:custGeom>
            <a:avLst/>
            <a:gdLst>
              <a:gd name="connsiteX0" fmla="*/ 1335157 w 2670314"/>
              <a:gd name="connsiteY0" fmla="*/ 0 h 2670314"/>
              <a:gd name="connsiteX1" fmla="*/ 2670314 w 2670314"/>
              <a:gd name="connsiteY1" fmla="*/ 1335157 h 2670314"/>
              <a:gd name="connsiteX2" fmla="*/ 1335157 w 2670314"/>
              <a:gd name="connsiteY2" fmla="*/ 2670314 h 2670314"/>
              <a:gd name="connsiteX3" fmla="*/ 0 w 2670314"/>
              <a:gd name="connsiteY3" fmla="*/ 1335157 h 2670314"/>
              <a:gd name="connsiteX4" fmla="*/ 1335157 w 2670314"/>
              <a:gd name="connsiteY4" fmla="*/ 0 h 2670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0314" h="2670314">
                <a:moveTo>
                  <a:pt x="1335157" y="0"/>
                </a:moveTo>
                <a:cubicBezTo>
                  <a:pt x="2072544" y="0"/>
                  <a:pt x="2670314" y="597770"/>
                  <a:pt x="2670314" y="1335157"/>
                </a:cubicBezTo>
                <a:cubicBezTo>
                  <a:pt x="2670314" y="2072544"/>
                  <a:pt x="2072544" y="2670314"/>
                  <a:pt x="1335157" y="2670314"/>
                </a:cubicBezTo>
                <a:cubicBezTo>
                  <a:pt x="597770" y="2670314"/>
                  <a:pt x="0" y="2072544"/>
                  <a:pt x="0" y="1335157"/>
                </a:cubicBezTo>
                <a:cubicBezTo>
                  <a:pt x="0" y="597770"/>
                  <a:pt x="597770" y="0"/>
                  <a:pt x="133515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3"/>
          </p:nvPr>
        </p:nvSpPr>
        <p:spPr>
          <a:xfrm>
            <a:off x="3172312" y="7644953"/>
            <a:ext cx="2075476" cy="2075476"/>
          </a:xfrm>
          <a:custGeom>
            <a:avLst/>
            <a:gdLst>
              <a:gd name="connsiteX0" fmla="*/ 1037738 w 2075476"/>
              <a:gd name="connsiteY0" fmla="*/ 0 h 2075476"/>
              <a:gd name="connsiteX1" fmla="*/ 2075476 w 2075476"/>
              <a:gd name="connsiteY1" fmla="*/ 1037738 h 2075476"/>
              <a:gd name="connsiteX2" fmla="*/ 1037738 w 2075476"/>
              <a:gd name="connsiteY2" fmla="*/ 2075476 h 2075476"/>
              <a:gd name="connsiteX3" fmla="*/ 0 w 2075476"/>
              <a:gd name="connsiteY3" fmla="*/ 1037738 h 2075476"/>
              <a:gd name="connsiteX4" fmla="*/ 1037738 w 2075476"/>
              <a:gd name="connsiteY4" fmla="*/ 0 h 20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76" h="2075476">
                <a:moveTo>
                  <a:pt x="1037738" y="0"/>
                </a:moveTo>
                <a:cubicBezTo>
                  <a:pt x="1610865" y="0"/>
                  <a:pt x="2075476" y="464611"/>
                  <a:pt x="2075476" y="1037738"/>
                </a:cubicBezTo>
                <a:cubicBezTo>
                  <a:pt x="2075476" y="1610865"/>
                  <a:pt x="1610865" y="2075476"/>
                  <a:pt x="1037738" y="2075476"/>
                </a:cubicBezTo>
                <a:cubicBezTo>
                  <a:pt x="464611" y="2075476"/>
                  <a:pt x="0" y="1610865"/>
                  <a:pt x="0" y="1037738"/>
                </a:cubicBezTo>
                <a:cubicBezTo>
                  <a:pt x="0" y="464611"/>
                  <a:pt x="464611" y="0"/>
                  <a:pt x="10377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4"/>
          </p:nvPr>
        </p:nvSpPr>
        <p:spPr>
          <a:xfrm>
            <a:off x="7163287" y="7644953"/>
            <a:ext cx="2075476" cy="2075476"/>
          </a:xfrm>
          <a:custGeom>
            <a:avLst/>
            <a:gdLst>
              <a:gd name="connsiteX0" fmla="*/ 1037738 w 2075476"/>
              <a:gd name="connsiteY0" fmla="*/ 0 h 2075476"/>
              <a:gd name="connsiteX1" fmla="*/ 2075476 w 2075476"/>
              <a:gd name="connsiteY1" fmla="*/ 1037738 h 2075476"/>
              <a:gd name="connsiteX2" fmla="*/ 1037738 w 2075476"/>
              <a:gd name="connsiteY2" fmla="*/ 2075476 h 2075476"/>
              <a:gd name="connsiteX3" fmla="*/ 0 w 2075476"/>
              <a:gd name="connsiteY3" fmla="*/ 1037738 h 2075476"/>
              <a:gd name="connsiteX4" fmla="*/ 1037738 w 2075476"/>
              <a:gd name="connsiteY4" fmla="*/ 0 h 20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76" h="2075476">
                <a:moveTo>
                  <a:pt x="1037738" y="0"/>
                </a:moveTo>
                <a:cubicBezTo>
                  <a:pt x="1610865" y="0"/>
                  <a:pt x="2075476" y="464611"/>
                  <a:pt x="2075476" y="1037738"/>
                </a:cubicBezTo>
                <a:cubicBezTo>
                  <a:pt x="2075476" y="1610865"/>
                  <a:pt x="1610865" y="2075476"/>
                  <a:pt x="1037738" y="2075476"/>
                </a:cubicBezTo>
                <a:cubicBezTo>
                  <a:pt x="464611" y="2075476"/>
                  <a:pt x="0" y="1610865"/>
                  <a:pt x="0" y="1037738"/>
                </a:cubicBezTo>
                <a:cubicBezTo>
                  <a:pt x="0" y="464611"/>
                  <a:pt x="464611" y="0"/>
                  <a:pt x="10377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5"/>
          </p:nvPr>
        </p:nvSpPr>
        <p:spPr>
          <a:xfrm>
            <a:off x="15145237" y="7644953"/>
            <a:ext cx="2075476" cy="2075476"/>
          </a:xfrm>
          <a:custGeom>
            <a:avLst/>
            <a:gdLst>
              <a:gd name="connsiteX0" fmla="*/ 1037738 w 2075476"/>
              <a:gd name="connsiteY0" fmla="*/ 0 h 2075476"/>
              <a:gd name="connsiteX1" fmla="*/ 2075476 w 2075476"/>
              <a:gd name="connsiteY1" fmla="*/ 1037738 h 2075476"/>
              <a:gd name="connsiteX2" fmla="*/ 1037738 w 2075476"/>
              <a:gd name="connsiteY2" fmla="*/ 2075476 h 2075476"/>
              <a:gd name="connsiteX3" fmla="*/ 0 w 2075476"/>
              <a:gd name="connsiteY3" fmla="*/ 1037738 h 2075476"/>
              <a:gd name="connsiteX4" fmla="*/ 1037738 w 2075476"/>
              <a:gd name="connsiteY4" fmla="*/ 0 h 20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76" h="2075476">
                <a:moveTo>
                  <a:pt x="1037738" y="0"/>
                </a:moveTo>
                <a:cubicBezTo>
                  <a:pt x="1610865" y="0"/>
                  <a:pt x="2075476" y="464611"/>
                  <a:pt x="2075476" y="1037738"/>
                </a:cubicBezTo>
                <a:cubicBezTo>
                  <a:pt x="2075476" y="1610865"/>
                  <a:pt x="1610865" y="2075476"/>
                  <a:pt x="1037738" y="2075476"/>
                </a:cubicBezTo>
                <a:cubicBezTo>
                  <a:pt x="464611" y="2075476"/>
                  <a:pt x="0" y="1610865"/>
                  <a:pt x="0" y="1037738"/>
                </a:cubicBezTo>
                <a:cubicBezTo>
                  <a:pt x="0" y="464611"/>
                  <a:pt x="464611" y="0"/>
                  <a:pt x="10377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6"/>
          </p:nvPr>
        </p:nvSpPr>
        <p:spPr>
          <a:xfrm>
            <a:off x="19136212" y="7644953"/>
            <a:ext cx="2075476" cy="2075476"/>
          </a:xfrm>
          <a:custGeom>
            <a:avLst/>
            <a:gdLst>
              <a:gd name="connsiteX0" fmla="*/ 1037738 w 2075476"/>
              <a:gd name="connsiteY0" fmla="*/ 0 h 2075476"/>
              <a:gd name="connsiteX1" fmla="*/ 2075476 w 2075476"/>
              <a:gd name="connsiteY1" fmla="*/ 1037738 h 2075476"/>
              <a:gd name="connsiteX2" fmla="*/ 1037738 w 2075476"/>
              <a:gd name="connsiteY2" fmla="*/ 2075476 h 2075476"/>
              <a:gd name="connsiteX3" fmla="*/ 0 w 2075476"/>
              <a:gd name="connsiteY3" fmla="*/ 1037738 h 2075476"/>
              <a:gd name="connsiteX4" fmla="*/ 1037738 w 2075476"/>
              <a:gd name="connsiteY4" fmla="*/ 0 h 20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76" h="2075476">
                <a:moveTo>
                  <a:pt x="1037738" y="0"/>
                </a:moveTo>
                <a:cubicBezTo>
                  <a:pt x="1610864" y="0"/>
                  <a:pt x="2075476" y="464611"/>
                  <a:pt x="2075476" y="1037738"/>
                </a:cubicBezTo>
                <a:cubicBezTo>
                  <a:pt x="2075476" y="1610865"/>
                  <a:pt x="1610864" y="2075476"/>
                  <a:pt x="1037738" y="2075476"/>
                </a:cubicBezTo>
                <a:cubicBezTo>
                  <a:pt x="464612" y="2075476"/>
                  <a:pt x="0" y="1610865"/>
                  <a:pt x="0" y="1037738"/>
                </a:cubicBezTo>
                <a:cubicBezTo>
                  <a:pt x="0" y="464611"/>
                  <a:pt x="464612" y="0"/>
                  <a:pt x="10377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4" name="Oval 43"/>
          <p:cNvSpPr/>
          <p:nvPr userDrawn="1"/>
        </p:nvSpPr>
        <p:spPr>
          <a:xfrm>
            <a:off x="10993475" y="7484166"/>
            <a:ext cx="2397050" cy="239705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7"/>
          </p:nvPr>
        </p:nvSpPr>
        <p:spPr>
          <a:xfrm>
            <a:off x="11154261" y="7644953"/>
            <a:ext cx="2075476" cy="2075476"/>
          </a:xfrm>
          <a:custGeom>
            <a:avLst/>
            <a:gdLst>
              <a:gd name="connsiteX0" fmla="*/ 1037738 w 2075476"/>
              <a:gd name="connsiteY0" fmla="*/ 0 h 2075476"/>
              <a:gd name="connsiteX1" fmla="*/ 2075476 w 2075476"/>
              <a:gd name="connsiteY1" fmla="*/ 1037738 h 2075476"/>
              <a:gd name="connsiteX2" fmla="*/ 1037738 w 2075476"/>
              <a:gd name="connsiteY2" fmla="*/ 2075476 h 2075476"/>
              <a:gd name="connsiteX3" fmla="*/ 0 w 2075476"/>
              <a:gd name="connsiteY3" fmla="*/ 1037738 h 2075476"/>
              <a:gd name="connsiteX4" fmla="*/ 1037738 w 2075476"/>
              <a:gd name="connsiteY4" fmla="*/ 0 h 20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76" h="2075476">
                <a:moveTo>
                  <a:pt x="1037738" y="0"/>
                </a:moveTo>
                <a:cubicBezTo>
                  <a:pt x="1610865" y="0"/>
                  <a:pt x="2075476" y="464611"/>
                  <a:pt x="2075476" y="1037738"/>
                </a:cubicBezTo>
                <a:cubicBezTo>
                  <a:pt x="2075476" y="1610865"/>
                  <a:pt x="1610865" y="2075476"/>
                  <a:pt x="1037738" y="2075476"/>
                </a:cubicBezTo>
                <a:cubicBezTo>
                  <a:pt x="464611" y="2075476"/>
                  <a:pt x="0" y="1610865"/>
                  <a:pt x="0" y="1037738"/>
                </a:cubicBezTo>
                <a:cubicBezTo>
                  <a:pt x="0" y="464611"/>
                  <a:pt x="464611" y="0"/>
                  <a:pt x="10377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10" name="Straight Connector 9"/>
          <p:cNvCxnSpPr>
            <a:stCxn id="12" idx="4"/>
            <a:endCxn id="44" idx="0"/>
          </p:cNvCxnSpPr>
          <p:nvPr userDrawn="1"/>
        </p:nvCxnSpPr>
        <p:spPr>
          <a:xfrm>
            <a:off x="12192000" y="6617864"/>
            <a:ext cx="0" cy="86630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2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0" y="-3176"/>
            <a:ext cx="24384000" cy="13719175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1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1032">
          <p15:clr>
            <a:srgbClr val="FBAE40"/>
          </p15:clr>
        </p15:guide>
        <p15:guide id="2" pos="14328">
          <p15:clr>
            <a:srgbClr val="FBAE40"/>
          </p15:clr>
        </p15:guide>
        <p15:guide id="3" orient="horz" pos="8064">
          <p15:clr>
            <a:srgbClr val="FBAE40"/>
          </p15:clr>
        </p15:guide>
        <p15:guide id="4" orient="horz" pos="57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374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0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Righ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9582150" y="0"/>
            <a:ext cx="14801850" cy="13716000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26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00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31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9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c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35" y="1001609"/>
            <a:ext cx="12542566" cy="12832902"/>
          </a:xfrm>
          <a:prstGeom prst="rect">
            <a:avLst/>
          </a:prstGeom>
        </p:spPr>
      </p:pic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1442701" y="1892300"/>
            <a:ext cx="10960100" cy="6667500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val 3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68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3270149"/>
            <a:ext cx="15373350" cy="9326288"/>
          </a:xfrm>
          <a:prstGeom prst="rect">
            <a:avLst/>
          </a:prstGeom>
        </p:spPr>
      </p:pic>
      <p:sp>
        <p:nvSpPr>
          <p:cNvPr id="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067050" y="4241800"/>
            <a:ext cx="11156950" cy="6921500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val 3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9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72737"/>
            <a:ext cx="9042400" cy="13208694"/>
          </a:xfrm>
          <a:prstGeom prst="rect">
            <a:avLst/>
          </a:prstGeom>
        </p:spPr>
      </p:pic>
      <p:sp>
        <p:nvSpPr>
          <p:cNvPr id="1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2971802" y="2425700"/>
            <a:ext cx="4724398" cy="8610600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val 3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80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phones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200" y="460037"/>
            <a:ext cx="9042400" cy="13208694"/>
          </a:xfrm>
          <a:prstGeom prst="rect">
            <a:avLst/>
          </a:prstGeom>
        </p:spPr>
      </p:pic>
      <p:sp>
        <p:nvSpPr>
          <p:cNvPr id="7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7983202" y="2413000"/>
            <a:ext cx="4724398" cy="8610600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460037"/>
            <a:ext cx="9042400" cy="13208694"/>
          </a:xfrm>
          <a:prstGeom prst="rect">
            <a:avLst/>
          </a:prstGeom>
        </p:spPr>
      </p:pic>
      <p:sp>
        <p:nvSpPr>
          <p:cNvPr id="9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1645902" y="2413000"/>
            <a:ext cx="4724398" cy="8610600"/>
          </a:xfrm>
          <a:custGeom>
            <a:avLst/>
            <a:gdLst>
              <a:gd name="connsiteX0" fmla="*/ 26656 w 4082023"/>
              <a:gd name="connsiteY0" fmla="*/ 0 h 7233920"/>
              <a:gd name="connsiteX1" fmla="*/ 4055367 w 4082023"/>
              <a:gd name="connsiteY1" fmla="*/ 0 h 7233920"/>
              <a:gd name="connsiteX2" fmla="*/ 4082023 w 4082023"/>
              <a:gd name="connsiteY2" fmla="*/ 26656 h 7233920"/>
              <a:gd name="connsiteX3" fmla="*/ 4082023 w 4082023"/>
              <a:gd name="connsiteY3" fmla="*/ 7207264 h 7233920"/>
              <a:gd name="connsiteX4" fmla="*/ 4055367 w 4082023"/>
              <a:gd name="connsiteY4" fmla="*/ 7233920 h 7233920"/>
              <a:gd name="connsiteX5" fmla="*/ 26656 w 4082023"/>
              <a:gd name="connsiteY5" fmla="*/ 7233920 h 7233920"/>
              <a:gd name="connsiteX6" fmla="*/ 0 w 4082023"/>
              <a:gd name="connsiteY6" fmla="*/ 7207264 h 7233920"/>
              <a:gd name="connsiteX7" fmla="*/ 0 w 4082023"/>
              <a:gd name="connsiteY7" fmla="*/ 26656 h 7233920"/>
              <a:gd name="connsiteX8" fmla="*/ 26656 w 4082023"/>
              <a:gd name="connsiteY8" fmla="*/ 0 h 72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82023" h="7233920">
                <a:moveTo>
                  <a:pt x="26656" y="0"/>
                </a:moveTo>
                <a:lnTo>
                  <a:pt x="4055367" y="0"/>
                </a:lnTo>
                <a:cubicBezTo>
                  <a:pt x="4070091" y="0"/>
                  <a:pt x="4082023" y="11934"/>
                  <a:pt x="4082023" y="26656"/>
                </a:cubicBezTo>
                <a:lnTo>
                  <a:pt x="4082023" y="7207264"/>
                </a:lnTo>
                <a:cubicBezTo>
                  <a:pt x="4082023" y="7221986"/>
                  <a:pt x="4070091" y="7233920"/>
                  <a:pt x="4055367" y="7233920"/>
                </a:cubicBezTo>
                <a:lnTo>
                  <a:pt x="26656" y="7233920"/>
                </a:lnTo>
                <a:cubicBezTo>
                  <a:pt x="11934" y="7233920"/>
                  <a:pt x="0" y="7221986"/>
                  <a:pt x="0" y="7207264"/>
                </a:cubicBezTo>
                <a:lnTo>
                  <a:pt x="0" y="26656"/>
                </a:lnTo>
                <a:cubicBezTo>
                  <a:pt x="0" y="11934"/>
                  <a:pt x="11934" y="0"/>
                  <a:pt x="26656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34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Lef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449300" cy="13716000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7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Righ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2211050" y="1333500"/>
            <a:ext cx="10839450" cy="11049000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4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Lef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333500" y="1333500"/>
            <a:ext cx="10839450" cy="11049000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92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333500" y="3520109"/>
            <a:ext cx="21717000" cy="6326604"/>
          </a:xfrm>
          <a:custGeom>
            <a:avLst/>
            <a:gdLst>
              <a:gd name="connsiteX0" fmla="*/ 0 w 8128000"/>
              <a:gd name="connsiteY0" fmla="*/ 0 h 6859588"/>
              <a:gd name="connsiteX1" fmla="*/ 8128000 w 8128000"/>
              <a:gd name="connsiteY1" fmla="*/ 0 h 6859588"/>
              <a:gd name="connsiteX2" fmla="*/ 8128000 w 8128000"/>
              <a:gd name="connsiteY2" fmla="*/ 6859588 h 6859588"/>
              <a:gd name="connsiteX3" fmla="*/ 0 w 8128000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0" h="6859588">
                <a:moveTo>
                  <a:pt x="0" y="0"/>
                </a:moveTo>
                <a:lnTo>
                  <a:pt x="8128000" y="0"/>
                </a:lnTo>
                <a:lnTo>
                  <a:pt x="81280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927823" y="3733247"/>
            <a:ext cx="3668258" cy="3668256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6142848" y="3733247"/>
            <a:ext cx="3668258" cy="3668256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357873" y="3733247"/>
            <a:ext cx="3668258" cy="3668256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14572898" y="3733247"/>
            <a:ext cx="3668258" cy="3668256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8787922" y="3733247"/>
            <a:ext cx="3668258" cy="3668256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167136" y="3972560"/>
            <a:ext cx="3189630" cy="318963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382162" y="3972560"/>
            <a:ext cx="3189630" cy="318963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0597187" y="3972560"/>
            <a:ext cx="3189630" cy="318963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4812212" y="3972560"/>
            <a:ext cx="3189630" cy="318963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19027236" y="3972560"/>
            <a:ext cx="3189630" cy="318963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03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2374899" y="3759201"/>
            <a:ext cx="6064980" cy="8623300"/>
          </a:xfrm>
          <a:prstGeom prst="roundRect">
            <a:avLst>
              <a:gd name="adj" fmla="val 4016"/>
            </a:avLst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9159510" y="3759201"/>
            <a:ext cx="6064980" cy="8623300"/>
          </a:xfrm>
          <a:prstGeom prst="roundRect">
            <a:avLst>
              <a:gd name="adj" fmla="val 4016"/>
            </a:avLst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15944121" y="3759201"/>
            <a:ext cx="6064980" cy="8623300"/>
          </a:xfrm>
          <a:prstGeom prst="roundRect">
            <a:avLst>
              <a:gd name="adj" fmla="val 4016"/>
            </a:avLst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3272319" y="4559300"/>
            <a:ext cx="4270140" cy="4270140"/>
          </a:xfrm>
          <a:prstGeom prst="ellipse">
            <a:avLst/>
          </a:prstGeom>
          <a:gradFill>
            <a:gsLst>
              <a:gs pos="0">
                <a:schemeClr val="accent1"/>
              </a:gs>
              <a:gs pos="25000">
                <a:schemeClr val="accent2"/>
              </a:gs>
              <a:gs pos="75000">
                <a:schemeClr val="accent4"/>
              </a:gs>
              <a:gs pos="50000">
                <a:schemeClr val="accent3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0056930" y="4559300"/>
            <a:ext cx="4270140" cy="4270140"/>
          </a:xfrm>
          <a:prstGeom prst="ellipse">
            <a:avLst/>
          </a:prstGeom>
          <a:gradFill>
            <a:gsLst>
              <a:gs pos="0">
                <a:schemeClr val="accent1"/>
              </a:gs>
              <a:gs pos="25000">
                <a:schemeClr val="accent2"/>
              </a:gs>
              <a:gs pos="75000">
                <a:schemeClr val="accent4"/>
              </a:gs>
              <a:gs pos="50000">
                <a:schemeClr val="accent3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6841541" y="4559300"/>
            <a:ext cx="4270140" cy="4270140"/>
          </a:xfrm>
          <a:prstGeom prst="ellipse">
            <a:avLst/>
          </a:prstGeom>
          <a:gradFill>
            <a:gsLst>
              <a:gs pos="0">
                <a:schemeClr val="accent1"/>
              </a:gs>
              <a:gs pos="25000">
                <a:schemeClr val="accent2"/>
              </a:gs>
              <a:gs pos="75000">
                <a:schemeClr val="accent4"/>
              </a:gs>
              <a:gs pos="50000">
                <a:schemeClr val="accent3"/>
              </a:gs>
              <a:gs pos="10000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19773" y="4706754"/>
            <a:ext cx="3975232" cy="3975232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204384" y="4706754"/>
            <a:ext cx="3975232" cy="3975232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6988995" y="4706754"/>
            <a:ext cx="3975232" cy="3975232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43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23050500" y="747183"/>
            <a:ext cx="586317" cy="58631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2975358" y="871064"/>
            <a:ext cx="73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FD2030-097E-4139-82A5-CA245ACEE337}" type="slidenum">
              <a:rPr lang="en-US" sz="2200" cap="none" spc="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US" sz="2200" cap="none" spc="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333500" y="3780734"/>
            <a:ext cx="10322693" cy="5436704"/>
          </a:xfrm>
          <a:custGeom>
            <a:avLst/>
            <a:gdLst>
              <a:gd name="connsiteX0" fmla="*/ 0 w 9937474"/>
              <a:gd name="connsiteY0" fmla="*/ 0 h 5436704"/>
              <a:gd name="connsiteX1" fmla="*/ 9937474 w 9937474"/>
              <a:gd name="connsiteY1" fmla="*/ 0 h 5436704"/>
              <a:gd name="connsiteX2" fmla="*/ 9937474 w 9937474"/>
              <a:gd name="connsiteY2" fmla="*/ 5436704 h 5436704"/>
              <a:gd name="connsiteX3" fmla="*/ 0 w 9937474"/>
              <a:gd name="connsiteY3" fmla="*/ 5436704 h 543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474" h="5436704">
                <a:moveTo>
                  <a:pt x="0" y="0"/>
                </a:moveTo>
                <a:lnTo>
                  <a:pt x="9937474" y="0"/>
                </a:lnTo>
                <a:lnTo>
                  <a:pt x="9937474" y="5436704"/>
                </a:lnTo>
                <a:lnTo>
                  <a:pt x="0" y="5436704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2727805" y="3780734"/>
            <a:ext cx="10322695" cy="5436704"/>
          </a:xfrm>
          <a:custGeom>
            <a:avLst/>
            <a:gdLst>
              <a:gd name="connsiteX0" fmla="*/ 0 w 9937474"/>
              <a:gd name="connsiteY0" fmla="*/ 0 h 5436704"/>
              <a:gd name="connsiteX1" fmla="*/ 9937474 w 9937474"/>
              <a:gd name="connsiteY1" fmla="*/ 0 h 5436704"/>
              <a:gd name="connsiteX2" fmla="*/ 9937474 w 9937474"/>
              <a:gd name="connsiteY2" fmla="*/ 5436704 h 5436704"/>
              <a:gd name="connsiteX3" fmla="*/ 0 w 9937474"/>
              <a:gd name="connsiteY3" fmla="*/ 5436704 h 543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474" h="5436704">
                <a:moveTo>
                  <a:pt x="0" y="0"/>
                </a:moveTo>
                <a:lnTo>
                  <a:pt x="9937474" y="0"/>
                </a:lnTo>
                <a:lnTo>
                  <a:pt x="9937474" y="5436704"/>
                </a:lnTo>
                <a:lnTo>
                  <a:pt x="0" y="5436704"/>
                </a:lnTo>
                <a:close/>
              </a:path>
            </a:pathLst>
          </a:cu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2200">
                <a:solidFill>
                  <a:schemeClr val="tx2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76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 mod="1">
    <p:ext uri="{DCECCB84-F9BA-43D5-87BE-67443E8EF086}">
      <p15:sldGuideLst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57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0" r:id="rId2"/>
    <p:sldLayoutId id="2147483711" r:id="rId3"/>
    <p:sldLayoutId id="2147483712" r:id="rId4"/>
    <p:sldLayoutId id="2147483713" r:id="rId5"/>
    <p:sldLayoutId id="2147483702" r:id="rId6"/>
    <p:sldLayoutId id="2147483709" r:id="rId7"/>
    <p:sldLayoutId id="2147483708" r:id="rId8"/>
    <p:sldLayoutId id="2147483721" r:id="rId9"/>
    <p:sldLayoutId id="2147483720" r:id="rId10"/>
    <p:sldLayoutId id="2147483719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690" r:id="rId17"/>
    <p:sldLayoutId id="2147483698" r:id="rId18"/>
    <p:sldLayoutId id="2147483691" r:id="rId19"/>
    <p:sldLayoutId id="2147483722" r:id="rId20"/>
    <p:sldLayoutId id="2147483723" r:id="rId21"/>
    <p:sldLayoutId id="2147483724" r:id="rId22"/>
    <p:sldLayoutId id="2147483725" r:id="rId23"/>
    <p:sldLayoutId id="2147483695" r:id="rId24"/>
    <p:sldLayoutId id="2147483696" r:id="rId25"/>
    <p:sldLayoutId id="2147483701" r:id="rId26"/>
    <p:sldLayoutId id="2147483704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6.jp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levente.bartha@netlife.hu" TargetMode="Externa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56039-6B4E-8C4D-B956-787FFED7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214"/>
            <a:ext cx="24384000" cy="1371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3500" y="3074487"/>
            <a:ext cx="21717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ROBOTOK KORA</a:t>
            </a:r>
          </a:p>
        </p:txBody>
      </p:sp>
      <p:sp>
        <p:nvSpPr>
          <p:cNvPr id="6" name="Szövegdoboz 3">
            <a:extLst>
              <a:ext uri="{FF2B5EF4-FFF2-40B4-BE49-F238E27FC236}">
                <a16:creationId xmlns:a16="http://schemas.microsoft.com/office/drawing/2014/main" id="{6D422D51-2531-DA4B-A80E-4903E940605C}"/>
              </a:ext>
            </a:extLst>
          </p:cNvPr>
          <p:cNvSpPr txBox="1"/>
          <p:nvPr/>
        </p:nvSpPr>
        <p:spPr>
          <a:xfrm>
            <a:off x="5595166" y="4170208"/>
            <a:ext cx="13637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rgbClr val="DC8B2C"/>
                </a:solidFill>
              </a:rPr>
              <a:t>Milyen az élet a jövő munkahelyén?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24A03-3D22-6D48-AA9D-D24527FC2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76" y="6993229"/>
            <a:ext cx="16587536" cy="7296568"/>
          </a:xfrm>
          <a:prstGeom prst="rect">
            <a:avLst/>
          </a:prstGeom>
        </p:spPr>
      </p:pic>
      <p:pic>
        <p:nvPicPr>
          <p:cNvPr id="8" name="Picture 7" descr="netlife_robotics_logo_270x74.jpg">
            <a:extLst>
              <a:ext uri="{FF2B5EF4-FFF2-40B4-BE49-F238E27FC236}">
                <a16:creationId xmlns:a16="http://schemas.microsoft.com/office/drawing/2014/main" id="{77C7417A-2BEF-104C-B68B-CD7D9DE03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8E469C-44DF-9C46-9287-831D28DFCED3}"/>
              </a:ext>
            </a:extLst>
          </p:cNvPr>
          <p:cNvSpPr txBox="1"/>
          <p:nvPr/>
        </p:nvSpPr>
        <p:spPr>
          <a:xfrm>
            <a:off x="1156899" y="9510561"/>
            <a:ext cx="318183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Bartha Levente </a:t>
            </a:r>
          </a:p>
          <a:p>
            <a:r>
              <a:rPr lang="hu-HU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Nelife</a:t>
            </a:r>
            <a:r>
              <a:rPr lang="hu-H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Robotics</a:t>
            </a:r>
            <a:endParaRPr lang="hu-H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Ügyvezető</a:t>
            </a: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2020.07.28</a:t>
            </a:r>
          </a:p>
          <a:p>
            <a:endParaRPr lang="hu-H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0" y="1194152"/>
            <a:ext cx="21717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Ember – Gép kommunikáció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19537" y="2203809"/>
            <a:ext cx="1291594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3200" dirty="0"/>
              <a:t>Az elmúlt évtizedekben az adatbeviteli perifériák folyamatosan átalakuláson mentek keresztül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20622051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761951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976976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2192001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6407026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>
            <a:off x="18193600" y="7998886"/>
            <a:ext cx="4856900" cy="88479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13978576" y="7998886"/>
            <a:ext cx="4856900" cy="88479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9763551" y="7998886"/>
            <a:ext cx="4856900" cy="88479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5548526" y="7998886"/>
            <a:ext cx="4856900" cy="88479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1333501" y="7998886"/>
            <a:ext cx="4856900" cy="88479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36293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Lyukkártya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0437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1318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Billentyűzet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5462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66343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Egér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80487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1980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781368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Érintőképernyő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695512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996392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Hangvezérlés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0536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</a:t>
            </a:r>
          </a:p>
        </p:txBody>
      </p:sp>
      <p:sp>
        <p:nvSpPr>
          <p:cNvPr id="81" name="Oval 80"/>
          <p:cNvSpPr/>
          <p:nvPr/>
        </p:nvSpPr>
        <p:spPr>
          <a:xfrm>
            <a:off x="20539502" y="7302400"/>
            <a:ext cx="165098" cy="1650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3679402" y="7302400"/>
            <a:ext cx="165098" cy="1650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894427" y="7302400"/>
            <a:ext cx="165098" cy="1650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2109452" y="7302400"/>
            <a:ext cx="165098" cy="1650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6324477" y="7302400"/>
            <a:ext cx="165098" cy="1650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CA7D259-0B3C-3E46-BF5E-A2ECFA3D21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r="27611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F6A83D2-73FE-324D-884C-3D1CC9EDED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22001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70E2A178-B1A9-C340-9A34-B72B17A51F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r="21944"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DD4E1972-9D69-D34D-9C3E-C823980B98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" b="6645"/>
          <a:stretch>
            <a:fillRect/>
          </a:stretch>
        </p:blipFill>
        <p:spPr/>
      </p:pic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9C96D035-64C2-0443-9A2C-D38A60A9F0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3" r="21103"/>
          <a:stretch>
            <a:fillRect/>
          </a:stretch>
        </p:blipFill>
        <p:spPr/>
      </p:pic>
      <p:pic>
        <p:nvPicPr>
          <p:cNvPr id="62" name="Picture 61" descr="netlife_robotics_logo_270x74.jpg">
            <a:extLst>
              <a:ext uri="{FF2B5EF4-FFF2-40B4-BE49-F238E27FC236}">
                <a16:creationId xmlns:a16="http://schemas.microsoft.com/office/drawing/2014/main" id="{401205DA-D606-0A4A-86AB-4E429B6E7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7DBF350-1FAB-8C4A-8FAB-884BE2D8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478"/>
            <a:ext cx="24384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6A5B0-9792-644E-81C5-4FB0093D1BE5}"/>
              </a:ext>
            </a:extLst>
          </p:cNvPr>
          <p:cNvSpPr txBox="1"/>
          <p:nvPr/>
        </p:nvSpPr>
        <p:spPr>
          <a:xfrm>
            <a:off x="-3143129" y="1964764"/>
            <a:ext cx="1345671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400" b="1" dirty="0">
                <a:solidFill>
                  <a:schemeClr val="tx2"/>
                </a:solidFill>
                <a:latin typeface="Open Sans" panose="020B0606030504020204" pitchFamily="34" charset="0"/>
              </a:rPr>
              <a:t>M.I. a </a:t>
            </a:r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</a:rPr>
              <a:t>mindennapokban</a:t>
            </a:r>
            <a:endParaRPr lang="hu-HU" sz="6400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DAF34E-10D5-CB4D-A2BB-6423384FAE93}"/>
              </a:ext>
            </a:extLst>
          </p:cNvPr>
          <p:cNvSpPr txBox="1"/>
          <p:nvPr/>
        </p:nvSpPr>
        <p:spPr>
          <a:xfrm>
            <a:off x="2426882" y="3142329"/>
            <a:ext cx="788669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Kiben bízunk jobban? 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Magunkban, vagy az algoritmusban?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476A44-0762-6347-ACFF-B5BDD59B6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04" y="4949756"/>
            <a:ext cx="2908300" cy="241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4D8E49-81A1-7341-8386-7EAF036FA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06" y="8046691"/>
            <a:ext cx="2908299" cy="27637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5915-BC28-A74B-8A45-0424FC047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71" y="4972054"/>
            <a:ext cx="3073400" cy="25149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C6D006-02D3-EE47-AB73-406CD3FB3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91" y="4949756"/>
            <a:ext cx="3017928" cy="2514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D77932-AED8-0B42-95BC-0541C6054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445" y="4898786"/>
            <a:ext cx="3286721" cy="2514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48CD53-BD8A-C14D-9B23-2A144BD91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550" y="5017296"/>
            <a:ext cx="2608793" cy="25601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918967-9990-4341-A1AE-C6D5A99C7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03" y="8185297"/>
            <a:ext cx="2908299" cy="25643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92E85D-A17B-3F40-ABE5-800634066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692" y="8185297"/>
            <a:ext cx="3141113" cy="26251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95FA63-D85E-9A44-A84F-B52C71A67A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606" y="8185297"/>
            <a:ext cx="2908298" cy="2575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A30F6A-32B7-BE49-8387-8EA08AC9A4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183" y="8215044"/>
            <a:ext cx="3207526" cy="2625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13D87-C346-E548-B191-E6E8D8376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73" y="4949756"/>
            <a:ext cx="2970531" cy="259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8A5DB-964F-D74F-B2C2-4B72EDF619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162" y="8140745"/>
            <a:ext cx="2638675" cy="2608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BA5C94-345F-0346-885F-1D5CFAEC10BA}"/>
              </a:ext>
            </a:extLst>
          </p:cNvPr>
          <p:cNvSpPr/>
          <p:nvPr/>
        </p:nvSpPr>
        <p:spPr>
          <a:xfrm>
            <a:off x="10541148" y="12184452"/>
            <a:ext cx="1219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M.I. = Versenyelőny</a:t>
            </a:r>
            <a:endParaRPr lang="hu-HU" sz="6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18" descr="netlife_robotics_logo_270x74.jpg">
            <a:extLst>
              <a:ext uri="{FF2B5EF4-FFF2-40B4-BE49-F238E27FC236}">
                <a16:creationId xmlns:a16="http://schemas.microsoft.com/office/drawing/2014/main" id="{69F4C5A3-5BA5-2540-9963-A99D078283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57E7A6-27AA-404D-A5F8-4C066DC2E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1311"/>
            <a:ext cx="24384000" cy="1399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AF70738-35D4-724D-9BCC-700467F5E4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r="16888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6B88789-5CC3-C044-9947-161C039755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1B4F2A6-E0FD-2F45-9E21-9CEBF0FAD5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11380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880C0C24-05B9-714C-ACA4-D74EDF777B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1889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C122E-6C2B-1841-BDEC-1AE0367FBB75}"/>
              </a:ext>
            </a:extLst>
          </p:cNvPr>
          <p:cNvSpPr txBox="1"/>
          <p:nvPr/>
        </p:nvSpPr>
        <p:spPr>
          <a:xfrm>
            <a:off x="1528519" y="8029575"/>
            <a:ext cx="446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Információ szolgáltatás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BEAAA-6794-7643-988E-75E840F580A3}"/>
              </a:ext>
            </a:extLst>
          </p:cNvPr>
          <p:cNvSpPr txBox="1"/>
          <p:nvPr/>
        </p:nvSpPr>
        <p:spPr>
          <a:xfrm>
            <a:off x="6941148" y="8058150"/>
            <a:ext cx="2071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Check</a:t>
            </a:r>
            <a:r>
              <a:rPr lang="hu-HU" dirty="0"/>
              <a:t>-in</a:t>
            </a:r>
          </a:p>
          <a:p>
            <a:r>
              <a:rPr lang="hu-HU" dirty="0" err="1"/>
              <a:t>Check</a:t>
            </a:r>
            <a:r>
              <a:rPr lang="hu-HU" dirty="0"/>
              <a:t>-out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E3A98-885D-9F47-9CFD-F8CCF5C36F56}"/>
              </a:ext>
            </a:extLst>
          </p:cNvPr>
          <p:cNvSpPr txBox="1"/>
          <p:nvPr/>
        </p:nvSpPr>
        <p:spPr>
          <a:xfrm>
            <a:off x="10313447" y="8029575"/>
            <a:ext cx="4037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Szobaszervíz</a:t>
            </a:r>
          </a:p>
          <a:p>
            <a:r>
              <a:rPr lang="hu-HU" dirty="0"/>
              <a:t>Rendelések felvétele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257BC-BDED-794D-B757-15ECE6C94E11}"/>
              </a:ext>
            </a:extLst>
          </p:cNvPr>
          <p:cNvSpPr txBox="1"/>
          <p:nvPr/>
        </p:nvSpPr>
        <p:spPr>
          <a:xfrm>
            <a:off x="15181935" y="8029575"/>
            <a:ext cx="3742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Adatbevitel</a:t>
            </a:r>
          </a:p>
          <a:p>
            <a:r>
              <a:rPr lang="hu-HU" dirty="0"/>
              <a:t>Kérdőívek kitöltése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1DFCA-5319-C84E-B98B-50980F93988C}"/>
              </a:ext>
            </a:extLst>
          </p:cNvPr>
          <p:cNvSpPr txBox="1"/>
          <p:nvPr/>
        </p:nvSpPr>
        <p:spPr>
          <a:xfrm>
            <a:off x="19264531" y="8086725"/>
            <a:ext cx="2715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Szórakoztatás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797E7-D20E-C54F-BA97-9DC9869220CC}"/>
              </a:ext>
            </a:extLst>
          </p:cNvPr>
          <p:cNvSpPr txBox="1"/>
          <p:nvPr/>
        </p:nvSpPr>
        <p:spPr>
          <a:xfrm>
            <a:off x="1333500" y="1194152"/>
            <a:ext cx="21717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Miben segíthet </a:t>
            </a:r>
            <a:r>
              <a:rPr lang="hu-HU" sz="64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Pepper</a:t>
            </a:r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24" name="Picture 23" descr="netlife_robotics_logo_270x74.jpg">
            <a:extLst>
              <a:ext uri="{FF2B5EF4-FFF2-40B4-BE49-F238E27FC236}">
                <a16:creationId xmlns:a16="http://schemas.microsoft.com/office/drawing/2014/main" id="{FDC5DFBA-4B43-1248-8CC7-2B9E968CB5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ECF8B2B3-CF99-FB4F-9A8B-E01D1109E5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b="3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53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0" y="1194152"/>
            <a:ext cx="21717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Hardverfüggetlen megoldás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20622051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761951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976976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2192001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6407026" y="7446635"/>
            <a:ext cx="0" cy="56071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/>
          <p:cNvSpPr/>
          <p:nvPr/>
        </p:nvSpPr>
        <p:spPr>
          <a:xfrm>
            <a:off x="18193600" y="7998886"/>
            <a:ext cx="4856900" cy="88479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13978576" y="7998886"/>
            <a:ext cx="4856900" cy="88479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9763551" y="7998886"/>
            <a:ext cx="4856900" cy="88479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5548526" y="7998886"/>
            <a:ext cx="4856900" cy="88479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1333501" y="7998886"/>
            <a:ext cx="4856900" cy="88479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36293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Mini-PC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6293" y="10300893"/>
            <a:ext cx="3251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8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szoftver alapvetően PC-re készült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0437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1318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Pepper</a:t>
            </a:r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robot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51318" y="10300893"/>
            <a:ext cx="32513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8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megoldásunk ki lett vezetve </a:t>
            </a:r>
            <a:r>
              <a:rPr lang="hu-HU" sz="1800" dirty="0" err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Pepper</a:t>
            </a:r>
            <a:r>
              <a:rPr lang="hu-HU" sz="18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robotra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5462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66343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+ Mobil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566343" y="10300893"/>
            <a:ext cx="32513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8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NRS szoftver 2020 óta független </a:t>
            </a:r>
            <a:r>
              <a:rPr lang="hu-HU" sz="1800" dirty="0" err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voice</a:t>
            </a:r>
            <a:r>
              <a:rPr lang="hu-HU" sz="18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-botként bármely weboldalba beágyazható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480487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781368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Kioszkok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781368" y="10300893"/>
            <a:ext cx="32513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8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2021-ben a szoftver működni fog az összes kioszkon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695512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996392" y="9746849"/>
            <a:ext cx="32513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Autók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996392" y="10300893"/>
            <a:ext cx="325131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8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android auto megoldása magával fogja vonni a szoftverünk kompatibilitását az autók világában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910536" y="8133505"/>
            <a:ext cx="34230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</a:p>
        </p:txBody>
      </p:sp>
      <p:sp>
        <p:nvSpPr>
          <p:cNvPr id="81" name="Oval 80"/>
          <p:cNvSpPr/>
          <p:nvPr/>
        </p:nvSpPr>
        <p:spPr>
          <a:xfrm>
            <a:off x="20539502" y="7302400"/>
            <a:ext cx="165098" cy="1650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3679402" y="7302400"/>
            <a:ext cx="165098" cy="1650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894427" y="7302400"/>
            <a:ext cx="165098" cy="1650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12109452" y="7302400"/>
            <a:ext cx="165098" cy="1650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6324477" y="7302400"/>
            <a:ext cx="165098" cy="1650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FCA4501-8252-2D4B-8213-CC99E75BD2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1376"/>
          <a:stretch>
            <a:fillRect/>
          </a:stretch>
        </p:blipFill>
        <p:spPr>
          <a:xfrm>
            <a:off x="2166938" y="3971925"/>
            <a:ext cx="3189287" cy="3190875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9BDCBCFF-BC94-DF42-B7EF-C4961D36A7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0" b="16540"/>
          <a:stretch>
            <a:fillRect/>
          </a:stretch>
        </p:blipFill>
        <p:spPr>
          <a:xfrm>
            <a:off x="6381750" y="3971925"/>
            <a:ext cx="3189288" cy="3190875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BC6CD310-CCC8-3F42-9093-FA3BC397E9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5" b="13025"/>
          <a:stretch>
            <a:fillRect/>
          </a:stretch>
        </p:blipFill>
        <p:spPr>
          <a:xfrm>
            <a:off x="14812963" y="3971925"/>
            <a:ext cx="3189287" cy="3190875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C13167C9-CA95-874A-985C-412A17F99A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16841"/>
          <a:stretch>
            <a:fillRect/>
          </a:stretch>
        </p:blipFill>
        <p:spPr>
          <a:xfrm>
            <a:off x="19027775" y="3971925"/>
            <a:ext cx="3189288" cy="3190875"/>
          </a:xfrm>
        </p:spPr>
      </p:pic>
      <p:pic>
        <p:nvPicPr>
          <p:cNvPr id="39" name="Picture 38" descr="netlife_robotics_logo_270x74.jpg">
            <a:extLst>
              <a:ext uri="{FF2B5EF4-FFF2-40B4-BE49-F238E27FC236}">
                <a16:creationId xmlns:a16="http://schemas.microsoft.com/office/drawing/2014/main" id="{9D7264ED-F529-3848-935C-557DE7B2C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C07B924-2124-F748-94B5-62D8C64C93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 b="3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87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117" y="1294432"/>
            <a:ext cx="1473084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1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figyelmüket!</a:t>
            </a:r>
            <a:endParaRPr lang="en-US" sz="1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117" y="4980697"/>
            <a:ext cx="109512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Kérdések?</a:t>
            </a:r>
            <a:endParaRPr lang="en-US" sz="4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84117" y="7996639"/>
            <a:ext cx="6899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sz="4800" b="1" dirty="0"/>
              <a:t>Bartha Levente</a:t>
            </a:r>
          </a:p>
          <a:p>
            <a:r>
              <a:rPr lang="hu-H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Netlife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Robotics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Kft.</a:t>
            </a:r>
          </a:p>
          <a:p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Ügyvezető igazgató</a:t>
            </a:r>
          </a:p>
          <a:p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levente.bartha@</a:t>
            </a:r>
            <a:r>
              <a:rPr lang="hu-HU" dirty="0" err="1">
                <a:solidFill>
                  <a:schemeClr val="accent4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netlife.hu</a:t>
            </a:r>
            <a:endParaRPr lang="hu-H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2020.07.28.</a:t>
            </a:r>
          </a:p>
        </p:txBody>
      </p:sp>
      <p:pic>
        <p:nvPicPr>
          <p:cNvPr id="5" name="Picture 4" descr="cs-study-2.png">
            <a:extLst>
              <a:ext uri="{FF2B5EF4-FFF2-40B4-BE49-F238E27FC236}">
                <a16:creationId xmlns:a16="http://schemas.microsoft.com/office/drawing/2014/main" id="{09A62BB4-935B-BA4F-A492-A6BDBE253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245" y="0"/>
            <a:ext cx="2057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333500" y="1194152"/>
            <a:ext cx="21717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Mesterséges Intelligencia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33500" y="2203809"/>
            <a:ext cx="21717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32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mindennapi felhasználásban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02576" y="6771494"/>
            <a:ext cx="323426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M.I.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0574867" y="7634463"/>
            <a:ext cx="32342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területei</a:t>
            </a:r>
            <a:endParaRPr lang="en-US" sz="4800" dirty="0">
              <a:solidFill>
                <a:schemeClr val="tx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7160690" y="3908984"/>
            <a:ext cx="572140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Természetes Nyelvfeldolgozás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Személyi asszisztensek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Chatbotok / </a:t>
            </a:r>
            <a:r>
              <a:rPr lang="hu-HU" sz="3200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Voicebotok</a:t>
            </a:r>
            <a:endParaRPr lang="hu-HU" sz="32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717964" y="7036221"/>
            <a:ext cx="43419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Hangfelismerés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Hangvezérlés Hangfordítás / feliratozás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8413210" y="7036221"/>
            <a:ext cx="383177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Gépi tanulás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Mintázat felismerés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Előrejelzések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973732" y="4082967"/>
            <a:ext cx="323426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Arcfelismerés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Gesztusfelismerés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Érzelem detektálás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7160690" y="10056325"/>
            <a:ext cx="410655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Kontextus felismerés 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Ajánló motorok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Csalás felderítés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Profilozás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69054" y="10046730"/>
            <a:ext cx="6325595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Képfeldolgozás 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Számítógépes látás  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Alakzat felismerés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Videó szűrés és manipuláció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95FD387-B736-CE49-AEDD-08D59F2CCE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772B6F3E-062A-3147-9E64-E9167EC0CA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932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8DF8601-D2AF-454C-B7F3-5ED9870113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r="331"/>
          <a:stretch>
            <a:fillRect/>
          </a:stretch>
        </p:blipFill>
        <p:spPr/>
      </p:pic>
      <p:pic>
        <p:nvPicPr>
          <p:cNvPr id="30" name="Picture Placeholder 21">
            <a:extLst>
              <a:ext uri="{FF2B5EF4-FFF2-40B4-BE49-F238E27FC236}">
                <a16:creationId xmlns:a16="http://schemas.microsoft.com/office/drawing/2014/main" id="{29DEC4D6-1BB2-F94B-80E3-35DFEC0667D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8000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D6DF861-0F32-464F-81AB-90E86BA008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b="7604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B7D323F4-47FE-C942-9A0A-7327E704C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b="4965"/>
          <a:stretch>
            <a:fillRect/>
          </a:stretch>
        </p:blipFill>
        <p:spPr/>
      </p:pic>
      <p:pic>
        <p:nvPicPr>
          <p:cNvPr id="19" name="Picture 18" descr="netlife_robotics_logo_270x74.jpg">
            <a:extLst>
              <a:ext uri="{FF2B5EF4-FFF2-40B4-BE49-F238E27FC236}">
                <a16:creationId xmlns:a16="http://schemas.microsoft.com/office/drawing/2014/main" id="{37AAF1E6-A9B6-4A4B-A0F7-8475AB14C1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333500" y="1194152"/>
            <a:ext cx="21717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6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Robotika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33500" y="2203809"/>
            <a:ext cx="21717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32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mindennapi felhasználásban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7160690" y="3908984"/>
            <a:ext cx="572140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Humanoid robotok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Tele-</a:t>
            </a:r>
            <a:r>
              <a:rPr lang="hu-HU" sz="3200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presence</a:t>
            </a:r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robotok</a:t>
            </a:r>
          </a:p>
          <a:p>
            <a:r>
              <a:rPr lang="hu-HU" sz="3200" dirty="0" err="1">
                <a:solidFill>
                  <a:schemeClr val="tx2"/>
                </a:solidFill>
              </a:rPr>
              <a:t>Exo-skeleton</a:t>
            </a:r>
            <a:r>
              <a:rPr lang="hu-HU" sz="3200" dirty="0">
                <a:solidFill>
                  <a:schemeClr val="tx2"/>
                </a:solidFill>
              </a:rPr>
              <a:t> eszközök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850065" y="7036221"/>
            <a:ext cx="420979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Háztartási- 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Kertészeti-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Mezőgazdasági robotok 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8413210" y="7036221"/>
            <a:ext cx="44688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Katasztrófa elhárítás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Űrkutatás 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Harci és biztonsági robotok 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3402419" y="4082967"/>
            <a:ext cx="3805579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Játékok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Szórakoztató robotok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Oktató robotok 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7160689" y="10056325"/>
            <a:ext cx="412569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M.I szoftver motorok</a:t>
            </a:r>
          </a:p>
          <a:p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Szoftver robotok (RPA)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69054" y="10046730"/>
            <a:ext cx="6325595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Ipari robotkarok</a:t>
            </a:r>
          </a:p>
          <a:p>
            <a:pPr algn="r"/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Önvezető autók / targoncák</a:t>
            </a:r>
          </a:p>
          <a:p>
            <a:pPr algn="r"/>
            <a:r>
              <a:rPr lang="hu-HU" sz="3200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Drónok</a:t>
            </a:r>
            <a:r>
              <a:rPr lang="hu-HU" sz="32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/>
            <a:endParaRPr lang="hu-HU" sz="32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772B6F3E-062A-3147-9E64-E9167EC0CA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932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610F9EB-3C38-4745-9202-892C6A7076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r="4984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655CF31-2118-8845-887E-283C09447F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BDC799C-64EA-D042-AEEC-1D7E6C0E529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r="6617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906AADA-938C-9A4E-9C85-F608AE2598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r="4844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A54D1441-6462-B346-ACEE-BF3B1928D5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543"/>
          <a:stretch>
            <a:fillRect/>
          </a:stretch>
        </p:blipFill>
        <p:spPr/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A471B77-0F95-434C-8749-56B6E93DFF19}"/>
              </a:ext>
            </a:extLst>
          </p:cNvPr>
          <p:cNvSpPr txBox="1"/>
          <p:nvPr/>
        </p:nvSpPr>
        <p:spPr>
          <a:xfrm>
            <a:off x="10574867" y="7227607"/>
            <a:ext cx="32342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területei</a:t>
            </a:r>
            <a:endParaRPr lang="en-US" sz="4800" dirty="0">
              <a:solidFill>
                <a:schemeClr val="tx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05DD6F-8A75-4045-A3AA-6E48443DCFDF}"/>
              </a:ext>
            </a:extLst>
          </p:cNvPr>
          <p:cNvSpPr/>
          <p:nvPr/>
        </p:nvSpPr>
        <p:spPr>
          <a:xfrm>
            <a:off x="10541148" y="12544669"/>
            <a:ext cx="1219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Robotika = Hatékonyság</a:t>
            </a:r>
            <a:endParaRPr lang="hu-HU" sz="6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17" descr="netlife_robotics_logo_270x74.jpg">
            <a:extLst>
              <a:ext uri="{FF2B5EF4-FFF2-40B4-BE49-F238E27FC236}">
                <a16:creationId xmlns:a16="http://schemas.microsoft.com/office/drawing/2014/main" id="{A11BF6E8-8621-8A4C-96E1-11C27BCAA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2" y="12015185"/>
            <a:ext cx="6205676" cy="17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01-Original Business Startup">
      <a:dk1>
        <a:srgbClr val="000000"/>
      </a:dk1>
      <a:lt1>
        <a:sysClr val="window" lastClr="FFFFFF"/>
      </a:lt1>
      <a:dk2>
        <a:srgbClr val="272D39"/>
      </a:dk2>
      <a:lt2>
        <a:srgbClr val="FFFFFF"/>
      </a:lt2>
      <a:accent1>
        <a:srgbClr val="1AC3E4"/>
      </a:accent1>
      <a:accent2>
        <a:srgbClr val="03A4DC"/>
      </a:accent2>
      <a:accent3>
        <a:srgbClr val="0087D2"/>
      </a:accent3>
      <a:accent4>
        <a:srgbClr val="0264C0"/>
      </a:accent4>
      <a:accent5>
        <a:srgbClr val="024C90"/>
      </a:accent5>
      <a:accent6>
        <a:srgbClr val="EFF0F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18704</TotalTime>
  <Words>348</Words>
  <Application>Microsoft Macintosh PowerPoint</Application>
  <PresentationFormat>Custom</PresentationFormat>
  <Paragraphs>104</Paragraphs>
  <Slides>9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Open Sans</vt:lpstr>
      <vt:lpstr>Open Sans Light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JafarDesigns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JafarDesigns</dc:creator>
  <cp:lastModifiedBy>Bartha Levente</cp:lastModifiedBy>
  <cp:revision>3508</cp:revision>
  <cp:lastPrinted>2020-02-26T13:14:06Z</cp:lastPrinted>
  <dcterms:created xsi:type="dcterms:W3CDTF">2016-06-20T18:47:00Z</dcterms:created>
  <dcterms:modified xsi:type="dcterms:W3CDTF">2020-07-27T16:19:02Z</dcterms:modified>
</cp:coreProperties>
</file>